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279152-4673-44A3-A608-82C0A902AD54}" type="datetimeFigureOut">
              <a:rPr lang="en-GB" smtClean="0"/>
              <a:t>25/08/2017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FF432C2-02AB-4AFE-A719-2CA790B6E9CF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ho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204864"/>
            <a:ext cx="7848872" cy="42533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en-GB" sz="8000" dirty="0" smtClean="0"/>
              <a:t>Our Song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Believe, </a:t>
            </a:r>
            <a:r>
              <a:rPr lang="en-GB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Belong,</a:t>
            </a:r>
            <a:r>
              <a:rPr lang="en-GB" dirty="0" smtClean="0">
                <a:solidFill>
                  <a:srgbClr val="002060"/>
                </a:solidFill>
              </a:rPr>
              <a:t> Become ...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20072" y="6309320"/>
            <a:ext cx="3528064" cy="41648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Longford Park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5584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 </a:t>
            </a:r>
            <a:r>
              <a:rPr lang="en-US" sz="2400" dirty="0" smtClean="0">
                <a:latin typeface="Comic Sans MS" pitchFamily="66" charset="0"/>
              </a:rPr>
              <a:t>believe	 </a:t>
            </a:r>
            <a:r>
              <a:rPr lang="en-US" sz="2400" dirty="0" smtClean="0">
                <a:latin typeface="Comic Sans MS" pitchFamily="66" charset="0"/>
              </a:rPr>
              <a:t>I belong </a:t>
            </a:r>
            <a:r>
              <a:rPr lang="en-US" sz="2400" dirty="0" smtClean="0">
                <a:latin typeface="Comic Sans MS" pitchFamily="66" charset="0"/>
              </a:rPr>
              <a:t>	I’ll </a:t>
            </a:r>
            <a:r>
              <a:rPr lang="en-US" sz="2400" dirty="0" smtClean="0">
                <a:latin typeface="Comic Sans MS" pitchFamily="66" charset="0"/>
              </a:rPr>
              <a:t>become </a:t>
            </a:r>
            <a:r>
              <a:rPr lang="en-US" sz="2400" dirty="0" smtClean="0">
                <a:latin typeface="Comic Sans MS" pitchFamily="66" charset="0"/>
              </a:rPr>
              <a:t>	who </a:t>
            </a:r>
            <a:r>
              <a:rPr lang="en-US" sz="2400" dirty="0" smtClean="0">
                <a:latin typeface="Comic Sans MS" pitchFamily="66" charset="0"/>
              </a:rPr>
              <a:t>I’ll be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break the walls </a:t>
            </a:r>
            <a:r>
              <a:rPr lang="en-US" sz="2400" dirty="0" smtClean="0">
                <a:latin typeface="Comic Sans MS" pitchFamily="66" charset="0"/>
              </a:rPr>
              <a:t>down	 </a:t>
            </a:r>
            <a:r>
              <a:rPr lang="en-US" sz="2400" dirty="0" smtClean="0">
                <a:latin typeface="Comic Sans MS" pitchFamily="66" charset="0"/>
              </a:rPr>
              <a:t>as my fear falls down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stay true </a:t>
            </a:r>
            <a:r>
              <a:rPr lang="en-US" sz="2400" dirty="0" smtClean="0">
                <a:latin typeface="Comic Sans MS" pitchFamily="66" charset="0"/>
              </a:rPr>
              <a:t>I’ll </a:t>
            </a:r>
            <a:r>
              <a:rPr lang="en-US" sz="2400" dirty="0" smtClean="0">
                <a:latin typeface="Comic Sans MS" pitchFamily="66" charset="0"/>
              </a:rPr>
              <a:t>stay strong I’ll </a:t>
            </a:r>
            <a:r>
              <a:rPr lang="en-US" sz="2400" dirty="0" smtClean="0">
                <a:latin typeface="Comic Sans MS" pitchFamily="66" charset="0"/>
              </a:rPr>
              <a:t>succeed </a:t>
            </a:r>
            <a:r>
              <a:rPr lang="en-US" sz="2400" dirty="0" smtClean="0">
                <a:latin typeface="Comic Sans MS" pitchFamily="66" charset="0"/>
              </a:rPr>
              <a:t>in my own way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One day I’ll know </a:t>
            </a:r>
            <a:r>
              <a:rPr lang="en-US" sz="2400" dirty="0" smtClean="0">
                <a:latin typeface="Comic Sans MS" pitchFamily="66" charset="0"/>
              </a:rPr>
              <a:t>-</a:t>
            </a: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If </a:t>
            </a:r>
            <a:r>
              <a:rPr lang="en-US" sz="2400" dirty="0" smtClean="0">
                <a:latin typeface="Comic Sans MS" pitchFamily="66" charset="0"/>
              </a:rPr>
              <a:t>I try there’s just no telling how </a:t>
            </a:r>
            <a:r>
              <a:rPr lang="en-US" sz="2400" dirty="0" smtClean="0">
                <a:latin typeface="Comic Sans MS" pitchFamily="66" charset="0"/>
              </a:rPr>
              <a:t>far - I’ll </a:t>
            </a:r>
            <a:r>
              <a:rPr lang="en-US" sz="2400" dirty="0" smtClean="0">
                <a:latin typeface="Comic Sans MS" pitchFamily="66" charset="0"/>
              </a:rPr>
              <a:t>go</a:t>
            </a:r>
            <a:endParaRPr lang="en-GB" sz="2400" dirty="0" smtClean="0">
              <a:latin typeface="Comic Sans MS" pitchFamily="66" charset="0"/>
            </a:endParaRP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6203032" cy="51278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Until I know I’ll never </a:t>
            </a:r>
            <a:r>
              <a:rPr lang="en-US" dirty="0" smtClean="0">
                <a:latin typeface="Kristen ITC" pitchFamily="66" charset="0"/>
              </a:rPr>
              <a:t>go,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Free like a child into the </a:t>
            </a:r>
            <a:r>
              <a:rPr lang="en-US" dirty="0" smtClean="0">
                <a:latin typeface="Kristen ITC" pitchFamily="66" charset="0"/>
              </a:rPr>
              <a:t>wild,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Home is wild </a:t>
            </a:r>
            <a:r>
              <a:rPr lang="en-US" dirty="0" err="1" smtClean="0">
                <a:latin typeface="Kristen ITC" pitchFamily="66" charset="0"/>
              </a:rPr>
              <a:t>Longford</a:t>
            </a:r>
            <a:r>
              <a:rPr lang="en-US" dirty="0" smtClean="0">
                <a:latin typeface="Kristen ITC" pitchFamily="66" charset="0"/>
              </a:rPr>
              <a:t> Park is </a:t>
            </a:r>
            <a:r>
              <a:rPr lang="en-US" dirty="0" smtClean="0">
                <a:latin typeface="Kristen ITC" pitchFamily="66" charset="0"/>
              </a:rPr>
              <a:t>mild,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Football is good but school is </a:t>
            </a:r>
            <a:r>
              <a:rPr lang="en-US" dirty="0" smtClean="0">
                <a:latin typeface="Kristen ITC" pitchFamily="66" charset="0"/>
              </a:rPr>
              <a:t>better,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Like </a:t>
            </a:r>
            <a:r>
              <a:rPr lang="en-US" dirty="0" err="1" smtClean="0">
                <a:latin typeface="Kristen ITC" pitchFamily="66" charset="0"/>
              </a:rPr>
              <a:t>chedder</a:t>
            </a:r>
            <a:r>
              <a:rPr lang="en-US" dirty="0" smtClean="0">
                <a:latin typeface="Kristen ITC" pitchFamily="66" charset="0"/>
              </a:rPr>
              <a:t> only even </a:t>
            </a:r>
            <a:r>
              <a:rPr lang="en-US" dirty="0" smtClean="0">
                <a:latin typeface="Kristen ITC" pitchFamily="66" charset="0"/>
              </a:rPr>
              <a:t>better,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You’ll never know until you </a:t>
            </a:r>
            <a:r>
              <a:rPr lang="en-US" dirty="0" smtClean="0">
                <a:latin typeface="Kristen ITC" pitchFamily="66" charset="0"/>
              </a:rPr>
              <a:t>try,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Oh go on then do a </a:t>
            </a:r>
            <a:r>
              <a:rPr lang="en-US" dirty="0" smtClean="0">
                <a:latin typeface="Kristen ITC" pitchFamily="66" charset="0"/>
              </a:rPr>
              <a:t>rhyme,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Just kidding have some </a:t>
            </a:r>
            <a:r>
              <a:rPr lang="en-US" dirty="0" smtClean="0">
                <a:latin typeface="Kristen ITC" pitchFamily="66" charset="0"/>
              </a:rPr>
              <a:t>time,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Work hard as a </a:t>
            </a:r>
            <a:r>
              <a:rPr lang="en-US" dirty="0" smtClean="0">
                <a:latin typeface="Kristen ITC" pitchFamily="66" charset="0"/>
              </a:rPr>
              <a:t>shark,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r>
              <a:rPr lang="en-US" dirty="0" smtClean="0">
                <a:latin typeface="Kristen ITC" pitchFamily="66" charset="0"/>
              </a:rPr>
              <a:t>At </a:t>
            </a:r>
            <a:r>
              <a:rPr lang="en-US" dirty="0" err="1" smtClean="0">
                <a:latin typeface="Kristen ITC" pitchFamily="66" charset="0"/>
              </a:rPr>
              <a:t>Longford</a:t>
            </a:r>
            <a:r>
              <a:rPr lang="en-US" dirty="0" smtClean="0">
                <a:latin typeface="Kristen ITC" pitchFamily="66" charset="0"/>
              </a:rPr>
              <a:t> </a:t>
            </a:r>
            <a:r>
              <a:rPr lang="en-US" dirty="0" smtClean="0">
                <a:latin typeface="Kristen ITC" pitchFamily="66" charset="0"/>
              </a:rPr>
              <a:t>Park,</a:t>
            </a:r>
            <a:endParaRPr lang="en-GB" dirty="0" smtClean="0">
              <a:latin typeface="Kristen ITC" pitchFamily="66" charset="0"/>
            </a:endParaRPr>
          </a:p>
          <a:p>
            <a:pPr>
              <a:buNone/>
            </a:pPr>
            <a:endParaRPr lang="en-GB" dirty="0"/>
          </a:p>
        </p:txBody>
      </p:sp>
      <p:pic>
        <p:nvPicPr>
          <p:cNvPr id="1026" name="Picture 2" descr="Image result for into the wild child"/>
          <p:cNvPicPr>
            <a:picLocks noChangeAspect="1" noChangeArrowheads="1"/>
          </p:cNvPicPr>
          <p:nvPr/>
        </p:nvPicPr>
        <p:blipFill>
          <a:blip r:embed="rId2" cstate="print"/>
          <a:srcRect t="28571"/>
          <a:stretch>
            <a:fillRect/>
          </a:stretch>
        </p:blipFill>
        <p:spPr bwMode="auto">
          <a:xfrm rot="1553049">
            <a:off x="6636078" y="467094"/>
            <a:ext cx="1800200" cy="2282397"/>
          </a:xfrm>
          <a:prstGeom prst="rect">
            <a:avLst/>
          </a:prstGeom>
          <a:noFill/>
        </p:spPr>
      </p:pic>
      <p:pic>
        <p:nvPicPr>
          <p:cNvPr id="1028" name="Picture 4" descr="Image result for cheddar carto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140968"/>
            <a:ext cx="1944216" cy="1613528"/>
          </a:xfrm>
          <a:prstGeom prst="rect">
            <a:avLst/>
          </a:prstGeom>
          <a:noFill/>
        </p:spPr>
      </p:pic>
      <p:pic>
        <p:nvPicPr>
          <p:cNvPr id="1030" name="Picture 6" descr="Image result for shark carto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04048" y="4509120"/>
            <a:ext cx="2159072" cy="2132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5584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 </a:t>
            </a:r>
            <a:r>
              <a:rPr lang="en-US" sz="2400" dirty="0" smtClean="0">
                <a:latin typeface="Comic Sans MS" pitchFamily="66" charset="0"/>
              </a:rPr>
              <a:t>believe	 </a:t>
            </a:r>
            <a:r>
              <a:rPr lang="en-US" sz="2400" dirty="0" smtClean="0">
                <a:latin typeface="Comic Sans MS" pitchFamily="66" charset="0"/>
              </a:rPr>
              <a:t>I belong </a:t>
            </a:r>
            <a:r>
              <a:rPr lang="en-US" sz="2400" dirty="0" smtClean="0">
                <a:latin typeface="Comic Sans MS" pitchFamily="66" charset="0"/>
              </a:rPr>
              <a:t>	I’ll </a:t>
            </a:r>
            <a:r>
              <a:rPr lang="en-US" sz="2400" dirty="0" smtClean="0">
                <a:latin typeface="Comic Sans MS" pitchFamily="66" charset="0"/>
              </a:rPr>
              <a:t>become </a:t>
            </a:r>
            <a:r>
              <a:rPr lang="en-US" sz="2400" dirty="0" smtClean="0">
                <a:latin typeface="Comic Sans MS" pitchFamily="66" charset="0"/>
              </a:rPr>
              <a:t>	who </a:t>
            </a:r>
            <a:r>
              <a:rPr lang="en-US" sz="2400" dirty="0" smtClean="0">
                <a:latin typeface="Comic Sans MS" pitchFamily="66" charset="0"/>
              </a:rPr>
              <a:t>I’ll be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break the walls </a:t>
            </a:r>
            <a:r>
              <a:rPr lang="en-US" sz="2400" dirty="0" smtClean="0">
                <a:latin typeface="Comic Sans MS" pitchFamily="66" charset="0"/>
              </a:rPr>
              <a:t>down	 </a:t>
            </a:r>
            <a:r>
              <a:rPr lang="en-US" sz="2400" dirty="0" smtClean="0">
                <a:latin typeface="Comic Sans MS" pitchFamily="66" charset="0"/>
              </a:rPr>
              <a:t>as my fear falls down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stay true </a:t>
            </a:r>
            <a:r>
              <a:rPr lang="en-US" sz="2400" dirty="0" smtClean="0">
                <a:latin typeface="Comic Sans MS" pitchFamily="66" charset="0"/>
              </a:rPr>
              <a:t>I’ll </a:t>
            </a:r>
            <a:r>
              <a:rPr lang="en-US" sz="2400" dirty="0" smtClean="0">
                <a:latin typeface="Comic Sans MS" pitchFamily="66" charset="0"/>
              </a:rPr>
              <a:t>stay strong I’ll </a:t>
            </a:r>
            <a:r>
              <a:rPr lang="en-US" sz="2400" dirty="0" smtClean="0">
                <a:latin typeface="Comic Sans MS" pitchFamily="66" charset="0"/>
              </a:rPr>
              <a:t>succeed </a:t>
            </a:r>
            <a:r>
              <a:rPr lang="en-US" sz="2400" dirty="0" smtClean="0">
                <a:latin typeface="Comic Sans MS" pitchFamily="66" charset="0"/>
              </a:rPr>
              <a:t>in my own way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One day I’ll know </a:t>
            </a:r>
            <a:r>
              <a:rPr lang="en-US" sz="2400" dirty="0" smtClean="0">
                <a:latin typeface="Comic Sans MS" pitchFamily="66" charset="0"/>
              </a:rPr>
              <a:t>-</a:t>
            </a: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If </a:t>
            </a:r>
            <a:r>
              <a:rPr lang="en-US" sz="2400" dirty="0" smtClean="0">
                <a:latin typeface="Comic Sans MS" pitchFamily="66" charset="0"/>
              </a:rPr>
              <a:t>I try there’s just no telling how </a:t>
            </a:r>
            <a:r>
              <a:rPr lang="en-US" sz="2400" dirty="0" smtClean="0">
                <a:latin typeface="Comic Sans MS" pitchFamily="66" charset="0"/>
              </a:rPr>
              <a:t>far - I’ll </a:t>
            </a:r>
            <a:r>
              <a:rPr lang="en-US" sz="2400" dirty="0" smtClean="0">
                <a:latin typeface="Comic Sans MS" pitchFamily="66" charset="0"/>
              </a:rPr>
              <a:t>go</a:t>
            </a:r>
            <a:endParaRPr lang="en-GB" sz="2400" dirty="0" smtClean="0">
              <a:latin typeface="Comic Sans MS" pitchFamily="66" charset="0"/>
            </a:endParaRP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 result for sunshine darkne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8280920" cy="567063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316835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sz="6000" b="1" i="1" dirty="0" smtClean="0">
                <a:solidFill>
                  <a:schemeClr val="bg1"/>
                </a:solidFill>
                <a:latin typeface="Bradley Hand ITC" pitchFamily="66" charset="0"/>
              </a:rPr>
              <a:t>Some </a:t>
            </a:r>
            <a:r>
              <a:rPr lang="en-US" sz="6000" b="1" i="1" dirty="0" smtClean="0">
                <a:solidFill>
                  <a:schemeClr val="bg1"/>
                </a:solidFill>
                <a:latin typeface="Bradley Hand ITC" pitchFamily="66" charset="0"/>
              </a:rPr>
              <a:t>say,</a:t>
            </a:r>
          </a:p>
          <a:p>
            <a:pPr>
              <a:buNone/>
            </a:pPr>
            <a:r>
              <a:rPr lang="en-US" sz="6000" b="1" i="1" dirty="0" smtClean="0">
                <a:solidFill>
                  <a:schemeClr val="bg1">
                    <a:lumMod val="85000"/>
                  </a:schemeClr>
                </a:solidFill>
                <a:latin typeface="Bradley Hand ITC" pitchFamily="66" charset="0"/>
              </a:rPr>
              <a:t>Sunlight </a:t>
            </a:r>
            <a:r>
              <a:rPr lang="en-US" sz="6000" b="1" i="1" dirty="0" smtClean="0">
                <a:solidFill>
                  <a:schemeClr val="bg1">
                    <a:lumMod val="85000"/>
                  </a:schemeClr>
                </a:solidFill>
                <a:latin typeface="Bradley Hand ITC" pitchFamily="66" charset="0"/>
              </a:rPr>
              <a:t>only shines </a:t>
            </a:r>
            <a:r>
              <a:rPr lang="en-US" sz="6000" b="1" i="1" dirty="0" smtClean="0">
                <a:solidFill>
                  <a:schemeClr val="bg1">
                    <a:lumMod val="85000"/>
                  </a:schemeClr>
                </a:solidFill>
                <a:latin typeface="Bradley Hand ITC" pitchFamily="66" charset="0"/>
              </a:rPr>
              <a:t>in,</a:t>
            </a:r>
          </a:p>
          <a:p>
            <a:pPr>
              <a:buNone/>
            </a:pPr>
            <a:r>
              <a:rPr lang="en-US" sz="6000" b="1" i="1" dirty="0" smtClean="0">
                <a:solidFill>
                  <a:schemeClr val="bg1">
                    <a:lumMod val="65000"/>
                  </a:schemeClr>
                </a:solidFill>
                <a:latin typeface="Bradley Hand ITC" pitchFamily="66" charset="0"/>
              </a:rPr>
              <a:t>Darkness, that’s </a:t>
            </a:r>
            <a:r>
              <a:rPr lang="en-US" sz="6000" b="1" i="1" dirty="0" smtClean="0">
                <a:solidFill>
                  <a:schemeClr val="bg1">
                    <a:lumMod val="65000"/>
                  </a:schemeClr>
                </a:solidFill>
                <a:latin typeface="Bradley Hand ITC" pitchFamily="66" charset="0"/>
              </a:rPr>
              <a:t>why I look </a:t>
            </a:r>
            <a:r>
              <a:rPr lang="en-US" sz="6000" b="1" i="1" dirty="0" smtClean="0">
                <a:solidFill>
                  <a:schemeClr val="bg1">
                    <a:lumMod val="65000"/>
                  </a:schemeClr>
                </a:solidFill>
                <a:latin typeface="Bradley Hand ITC" pitchFamily="66" charset="0"/>
              </a:rPr>
              <a:t>best, </a:t>
            </a:r>
          </a:p>
          <a:p>
            <a:pPr>
              <a:buNone/>
            </a:pPr>
            <a:r>
              <a:rPr lang="en-US" sz="6000" b="1" i="1" dirty="0" smtClean="0">
                <a:latin typeface="Bradley Hand ITC" pitchFamily="66" charset="0"/>
              </a:rPr>
              <a:t>                Like </a:t>
            </a:r>
            <a:r>
              <a:rPr lang="en-US" sz="6000" b="1" i="1" dirty="0" smtClean="0">
                <a:latin typeface="Bradley Hand ITC" pitchFamily="66" charset="0"/>
              </a:rPr>
              <a:t>you</a:t>
            </a:r>
            <a:endParaRPr lang="en-GB" sz="6000" b="1" i="1" dirty="0" smtClean="0">
              <a:latin typeface="Bradley Hand ITC" pitchFamily="66" charset="0"/>
            </a:endParaRP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rot="20877470">
            <a:off x="225860" y="536923"/>
            <a:ext cx="4541604" cy="98488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tx1"/>
                </a:solidFill>
              </a:rPr>
              <a:t>KS1 </a:t>
            </a:r>
            <a:r>
              <a:rPr lang="en-GB" sz="2000" dirty="0" smtClean="0">
                <a:solidFill>
                  <a:schemeClr val="tx1"/>
                </a:solidFill>
              </a:rPr>
              <a:t>progress </a:t>
            </a:r>
            <a:r>
              <a:rPr lang="en-GB" sz="2000" dirty="0">
                <a:solidFill>
                  <a:schemeClr val="tx1"/>
                </a:solidFill>
              </a:rPr>
              <a:t>– </a:t>
            </a:r>
            <a:r>
              <a:rPr lang="en-GB" sz="2000" b="1" i="1" dirty="0">
                <a:solidFill>
                  <a:schemeClr val="accent1">
                    <a:lumMod val="50000"/>
                  </a:schemeClr>
                </a:solidFill>
              </a:rPr>
              <a:t>Daniel Bullock </a:t>
            </a:r>
            <a:endParaRPr lang="en-GB" sz="200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2000" dirty="0" smtClean="0">
                <a:solidFill>
                  <a:schemeClr val="tx1"/>
                </a:solidFill>
              </a:rPr>
              <a:t>KS2 progress – </a:t>
            </a:r>
            <a:r>
              <a:rPr lang="en-GB" sz="2000" b="1" i="1" dirty="0" smtClean="0">
                <a:solidFill>
                  <a:schemeClr val="accent1">
                    <a:lumMod val="50000"/>
                  </a:schemeClr>
                </a:solidFill>
              </a:rPr>
              <a:t>Alisha </a:t>
            </a:r>
            <a:r>
              <a:rPr lang="en-GB" sz="2000" b="1" i="1" dirty="0">
                <a:solidFill>
                  <a:schemeClr val="accent1">
                    <a:lumMod val="50000"/>
                  </a:schemeClr>
                </a:solidFill>
              </a:rPr>
              <a:t>B</a:t>
            </a:r>
          </a:p>
          <a:p>
            <a:pPr algn="r"/>
            <a:r>
              <a:rPr lang="en-GB" dirty="0" smtClean="0"/>
              <a:t>2016 - 2017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3600400"/>
          </a:xfrm>
        </p:spPr>
        <p:txBody>
          <a:bodyPr/>
          <a:lstStyle/>
          <a:p>
            <a:pPr>
              <a:buNone/>
            </a:pPr>
            <a:r>
              <a:rPr lang="en-GB" sz="4800" dirty="0" smtClean="0">
                <a:latin typeface="Gabriola" pitchFamily="82" charset="0"/>
              </a:rPr>
              <a:t>There's only one person I can be</a:t>
            </a:r>
          </a:p>
          <a:p>
            <a:pPr>
              <a:buNone/>
            </a:pPr>
            <a:r>
              <a:rPr lang="en-GB" sz="4800" dirty="0" smtClean="0">
                <a:latin typeface="Gabriola" pitchFamily="82" charset="0"/>
              </a:rPr>
              <a:t>If I can't be you then I must be me</a:t>
            </a:r>
          </a:p>
          <a:p>
            <a:pPr>
              <a:buNone/>
            </a:pPr>
            <a:r>
              <a:rPr lang="en-GB" sz="4800" dirty="0" smtClean="0">
                <a:latin typeface="Gabriola" pitchFamily="82" charset="0"/>
              </a:rPr>
              <a:t>And the view from here as far as I can see </a:t>
            </a:r>
          </a:p>
          <a:p>
            <a:pPr>
              <a:buNone/>
            </a:pPr>
            <a:r>
              <a:rPr lang="en-GB" sz="4800" dirty="0" smtClean="0">
                <a:latin typeface="Gabriola" pitchFamily="82" charset="0"/>
              </a:rPr>
              <a:t>This is my one life not two or three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 rot="229377">
            <a:off x="2836190" y="5535623"/>
            <a:ext cx="5928559" cy="67710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tx1"/>
                </a:solidFill>
              </a:rPr>
              <a:t>Outstanding pupil of the year – </a:t>
            </a:r>
            <a:r>
              <a:rPr lang="en-GB" sz="2000" b="1" i="1" dirty="0" smtClean="0">
                <a:solidFill>
                  <a:schemeClr val="accent1">
                    <a:lumMod val="50000"/>
                  </a:schemeClr>
                </a:solidFill>
              </a:rPr>
              <a:t>Bradley Turner</a:t>
            </a:r>
          </a:p>
          <a:p>
            <a:pPr algn="r"/>
            <a:r>
              <a:rPr lang="en-GB" dirty="0" smtClean="0"/>
              <a:t>2016 - 2017</a:t>
            </a:r>
            <a:endParaRPr lang="en-GB" dirty="0"/>
          </a:p>
        </p:txBody>
      </p:sp>
      <p:pic>
        <p:nvPicPr>
          <p:cNvPr id="18434" name="Picture 2" descr="Image result for individu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124744"/>
            <a:ext cx="2088232" cy="1566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35283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T</a:t>
            </a:r>
            <a:r>
              <a:rPr lang="en-GB" sz="4400" dirty="0" smtClean="0">
                <a:latin typeface="Gabriola" pitchFamily="82" charset="0"/>
              </a:rPr>
              <a:t>here's </a:t>
            </a:r>
            <a:r>
              <a:rPr lang="en-GB" sz="4400" dirty="0" smtClean="0">
                <a:latin typeface="Gabriola" pitchFamily="82" charset="0"/>
              </a:rPr>
              <a:t>nothing in life you can't achieve </a:t>
            </a:r>
          </a:p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If I just stay true and in myself believe </a:t>
            </a:r>
          </a:p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N</a:t>
            </a:r>
            <a:r>
              <a:rPr lang="en-GB" sz="4400" dirty="0" smtClean="0">
                <a:latin typeface="Gabriola" pitchFamily="82" charset="0"/>
              </a:rPr>
              <a:t>ot </a:t>
            </a:r>
            <a:r>
              <a:rPr lang="en-GB" sz="4400" dirty="0" smtClean="0">
                <a:latin typeface="Gabriola" pitchFamily="82" charset="0"/>
              </a:rPr>
              <a:t>talking 'bout YouTube or TV</a:t>
            </a:r>
          </a:p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Cos all that stuff </a:t>
            </a:r>
            <a:r>
              <a:rPr lang="en-GB" sz="4400" dirty="0" err="1" smtClean="0">
                <a:latin typeface="Gabriola" pitchFamily="82" charset="0"/>
              </a:rPr>
              <a:t>ain’t</a:t>
            </a:r>
            <a:r>
              <a:rPr lang="en-GB" sz="4400" dirty="0" smtClean="0">
                <a:latin typeface="Gabriola" pitchFamily="82" charset="0"/>
              </a:rPr>
              <a:t> reality</a:t>
            </a:r>
            <a:r>
              <a:rPr lang="en-GB" sz="4400" dirty="0" smtClean="0">
                <a:latin typeface="AR BLANCA" pitchFamily="2" charset="0"/>
              </a:rPr>
              <a:t> 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17410" name="AutoShape 2" descr="data:image/jpeg;base64,/9j/4AAQSkZJRgABAQAAAQABAAD/2wBDABALDA4MChAODQ4SERATGCgaGBYWGDEjJR0oOjM9PDkzODdASFxOQERXRTc4UG1RV19iZ2hnPk1xeXBkeFxlZ2P/2wBDARESEhgVGC8aGi9jQjhCY2NjY2NjY2NjY2NjY2NjY2NjY2NjY2NjY2NjY2NjY2NjY2NjY2NjY2NjY2NjY2NjY2P/wAARCAO8BQADASIAAhEBAxEB/8QAGgAAAwEBAQEAAAAAAAAAAAAAAAECAwQFBv/EAD8QAAICAQMDAwMCBQIFBAIABwECABEDEiExBEFREyJhBTJxgZEUI0KhsVLBM2LR4fAGFXLxJENTkiWCNFRj/8QAGQEBAQEBAQEAAAAAAAAAAAAAAAECAwQF/8QAJBEBAQACAwEAAgMBAQEBAAAAAAECEQMSITETQQQiUTJhFEL/2gAMAwEAAhEDEQA/APv4QhAIQhAIQhAIQhAIQhAIQhAIQhAIQhAIQhAIQhAIQhAIQhAIQhAIQhAIQhAIQhAIQhAIQhAIQhAIQhAIQhAIQjgKEIQFCEJFEIRXAcIoEwAxQJigEIQgO45FyhAqFwhCHFCEoIo4pFOOTGDCHCEJQQhCAQhCAQhCAQhCAQhCAQhCAQhCAQhCAQhCAQhCAQhCAQhCAQhCAQhCAQhCAQhCAQhCAQhCAQhCAQhCAQhCAQhCAQhCAiQOZKuGYgTn6rLpdd6FTDFmYZBe9wOpmDZTvwJOHIShO3M5yxVnYmlIldNeTY8A8CB1s9UPM5czGwF2tgJp1LUmrwO05MuZSwrfXew/H/WB3awDqulkJmIRm871MGasQUedx5qVhGnp2IJ952PiB24+LPMuc/TP6lkbqNgfM6LgEIg1mOAQhCAQhCAQhCAQhCAQhCAQihKHFHFAIQhARijikCiMcRgTEZRiMogyTKMREggyTLIk1AgyTLMkiBmZJE0MgwMiJLCaGQRCMmEkiaESCJB9JCEJVEIQgEIQgEIQgEIQgEIQgEIQgEIQgEIQgEIQgEIQgEIQgEIQgEIQgEIQgEIQgEIQgEIQgEIQgEIQgEIQgEIQgEIQhREYRSAhCKA4jCEBQhCARRxcwCMQqEChCTcYMCoRRwhQhFKDmMSY5BUcmO5Q4QhAIQhAIQhAIQhAIQhAIQhAIQhAIQhAIQhAIQhAIQhAIQhAIQhAIQhAIQhAIQhAIQhAIQhAIQhAIQhAIQiJqA4iZDMCaiZ6/wAQNAYMaBnIc+ltJM3Da8RPEDz+vcMinbUp/eZ4N1OUNVjYCHV+5cgdVsnZgZjjDHCgHtYb18QNc2dRgu7DTq6E6MCDlmFzxMr+o7ISaU8eZ7fT/wAvp0tasccQH1Tfyyoomu883EwbMMYs/wA0fsASZ19XqVgebH6zn6FA3Vufto9z/wCfMDTqGPqjGW3N8ft/1nQaykLfsUDjvOJHOfNkIB0L7S3zX/n7ztxEIyLxp2PxA7sKBEA7+JObJps+BMDn1MdJocXJctkASqLc/AgdGA2uom7lepTGY5X0r6aCtuJLP6WMEe48EwOsNYuJX2mCvShbsmZjJS1/UTxA7SwAiBvicmTMdYTnbf4nRh4gaxQhKHFCEAjihAIQhAIQhAIoQgERjigKIxwMCYjHFAkxESjJMgkyTLkkQIqSZZkmEQRJMsySIVmRIYTQyDCMiJBE1IkMJB9DCEJVEIQgEIQgEIQgEIQgEIQgEIQgEIQgEIQgEIQgEIQgEIQgEIQgEIQgEIQgEIQgEIQgEIQgEIQgEIQgEIQgEIQgEUcUAihFIoijigELhEYDihETAdxiRcYMIqEUIU4RRwGICKMQhxQhAIQigOO4oQKBjkiUJQQhCAQhCAQhCAQhCAQhCAQhCAQhCAQhCAQhCAQhCAQhCAQhCAQhCAQhCAQhCAQhCAQhCAQhCAQhCATDK5Wq5m85+oxMRaHcQID2pbkrzJR76cnlrIIP5iwGndGHI3iwisJKjcEggwOXrsml9NWpAM6emzlsYX4FzHLiGe6oaQNV/mQVODUwO17gb1Abt6eZg9Niyc2OJzsrkkYj78alfyO39p1IUz4yOSeCN5OPEMfUZmosQo2PiFcGLB6+M5HNaRe353nuNpOG64qp5HTn1UzYgCCLP6T01yD0FPagYRl1eUNmRRtuP/P3nFhyFGzZSNTZMtoo4ur/AN5WZyxzuo4Wj5BnP0JJ61gR/LVNr7Xt/sYV0qTiw42Chi76j8tyZWFM2RWyuaORiwHx5nNlyalKAVp9gr/V/wCAz0MOj7QxNVZhGqY1xICPce0z/iAr69LFnFKANzLz9SmFQB/xH2XvXzObECjjIBvxRN7QNQTq99Bm3IMyPUIPax44mnUHUgysBfB/6TgyVrGnYA1Cu3BkbJkLk0tbeYsTam1ajpU81McZbQSNRIFXGuZQUSyEXfbuYR2qKbUQLA2HiadP1AyvScCcqKcjnWGKeAZ24Ci+3GtCB0COIG4ShwihAcUIQCEIQHFCEAhcUIDihCARR3FAUUcRgSYjKMkwJMRlGSZBJkmWZJhEESSJcgwIkkSyJJgZkSCJoZJkHuwhCVRCEIBCEIBCEIBCEIBCEIBCEIBCEIBCEIBCEIBCEIBCEIBCEIBCEIBCEIBCEIBCEIBCEIBCEIBCEIBCEIBCEIBFCECTCEUBwMUDIpQMIjAUDC4oClCKOA44o4QRxRwCMRQhQTCEIQXCKEBxxRwGIxEI4DhFHKCEIQCEIQCEIQCEIQCEIQCEIQCEIQCEIQCEIQCEIQCEIQCEIQCEIQCEIQCEIQCEIQCEUIDhFCA4jFcj1Ad72GxgYdQhV/UQ/kTAZwMLjhttvyJ36V/QzgzdOMfUJmr+XWknwexPxAssuEattORavwRI6lPe3ptp1iwR/cS9KJjoqrAng95xHNjyYyjalZT7SBf7wKGBSC2FyjVVdpn1WfJhyYsuRlIYaWK7V+Zv0zvmwAKi7c2e84/qHSvoJraxdQNC1YfWw0WJII8iX64PS4wDRZar5mHRt6vShBpVq3N8R9Pi9HG5ajkxsbB7jtIpYsn8jJZ0g3qvkmPpFOJcmXIwFY1Zvybk4+nV8uM5W2PvYX87Tky52dlwrur6VN99z/1gd307pX6jEuRzoBJYCub7zv6tVw4Qxf3H2gDa5xt1T4HVV3vhR2A7Q6fO3U9QMrAME+y+B8yjYKmNQzKXyHn/AKCDvoCquOmP2i97mZyZ+pylsZJNEBuyiaDp1wVkS2fuXO5hE+jk1L/FNaj+leJLPgOVb9oT3HadjOHX7SGPIM8y/W+oslgouxvx4gdDdPlyKpVrD7hR2E7cWHH7WKgnjftMsZyZHL46UcD8TTHiL4z/ADiD3gaPgxMfbQPM1RBU5tJTbXYvmbYtTk70o2/MDcbRyQKEcocIoQHCK4QCEIQCEIQCEIoDhFCAQhCAoQigKIxmKQTFKIiMCTJMoyTAkyTKMkwIMkyyJJgZmSZZkkSD24QhKCEIQCEIQCEIQCEIQCEIQCEIQCEIQCEIQCEIQCEIQCEIQCEIQCEIQCEIQCEIQCEIQCEIQCEIQCEIQCEIQCKOTAcUIQCIwhAUIRSKJJjihCMBAxiFEKjhCHUcUIUQhCAxCEIBCEIChHFCCMRRiFOO4o4Q44hHAIQhKCEIQCEIQCEIQCEIQCEIQCEIQCEIQCEIQCEIQCEIQCEIQCEIQCEIoDiuEIBCEIBCKBNQHEZDvpUmQ+U+nY8QGGKHfcRe1msd+fzFZKC6C/MwcnWWRQSBVnn9IHSp3q9h/eY5tTq2MbowIP6zF8eX2suXjejKPV4sekZfa9fkf2gcJy5Mn8rLsUG/z4mmJ8eLJpyDntVx59PVZEGBDq+5XJFSHoFlyVjzIL0iz+x8QLyMMOX1sOJ/SP30tVF1HUE9KToIAIN32EvFnUYwjqxX54M4wVJbE6WB/VRI09pFZdDpXpswI/rsbTYq3UdXkBGkKFY34qYdKhORlVhTJttzRkPlyK5fX78w0Cx+lQNmzrhxu7L7sgpB8cATjcV1iKlN6S6gB2J7Ga9ZlynGuC0d3O1DcAdpyYEbDl1AamfUvF1RFmB3Kpyv6aMXYi3YDgVxN8mQYB6SbM1D2ncL/wCbTnwdQyYUx4MbAtYsj7m7zUYdGb3NbcsSNyT5lHqdGP5I1UidkXxNDhTJZAA2mGJXTFbkEkbCQM6ohHqDVybP9oRWddgEJCEUK8zysWXTmyBgBrbf8DtPSdtXSnLeyCwO/wD2nkojMjsARZos3F/9YV6uPrB/SfjbgSnzsAdNDbcicKOcWH2MHbxXE1xNpCo9hz3O8g7+m1NRdd/kzvUUJy4mRVB1C+Npuhvz+sqNIRQlDhCEAhCKA4RQgOKEIBCEIBFCEBxQhAIo4oBEY5MBGSZUUiJiMqSYVNSTLMmBBEkyzJIkEGQRLMkiEezCEJVEIQgEIQgEIQgEIQgEIQgEIQgEIQgEIQgEIQgEIQgEIQgEIQgEIQgEIQgEIQgEIQgEIQgEIQgEIQgEIREwCKFwgKEcUBXCEIAZJlRVAm4XAyTIHe8YkXKBhVCOIRwHFHFAI4oQCOKEAhEYQKihCEEIQgMRxRwKEYkiMQHCEJQQhCAQhCAQhCAQhCAQhCAQhCAQhCAQhFAcIRQHCKEBxQuEAhCEAhCEAihCAQhFAJDtVi6lE7zm6h11btVQG7a8ZrfepynIyYSGBAbb8QytkVh7lKsfxJfIKKBCx7gG6gdIyBsYUdq/ecOfKVyEYrBcWCDcMWVsmBk3DgmxxxFhxLbM1k0TzxX/ANwLxYMmlWyuHJFi96/2miH0cZLqo1cCo2c4sQcAg3QEhcTNjZ8mTSH7DvA509MFi4Qsp3BQESsuLHlSxgWq2bGKImOUqMhGJrIJLWOKj6bLkydR6fqUvkL/ANZA8PVlGOLqACCKDV/mXnR8TpmQhv6WB4r8yX6Tp3zlHV3DDk9vm5x9RhbpkbCMCZcdGn4YfmFZtlbEzP8AY9lCvi5p1oyLjRqYlKNE2BOTqMo9MZEXSaCsvI1D/E78v1Hps3RuWJ1tjogLwYGHQ5sf8RkfMAx+1e4A8CTiN9SuUkjF6zLsd6P/AH2mv0/phk6ViK8hvmZM+j6MTkYaXBoeSTcD0emw4fRfq/WOMFiE3ohPz5PMxxOfUY6QQftLdosPQ6Okx5MwDMR9l8D/AOpuMylQi/qDvA0Cp6AdrBHFcTXocKBQSFKk6gPJ/wC0wfPrxaMajWDpJ7L/AN53dP6eHFp71W8sRl9XzkdK2EH+ZlpAPzMmwDHgxqUtMZG21nfvMurzer9UxKKdcK2T8nib5HGQ4i5YC9VDbjvAMuHTeVgiqm+gDmZYw59xQkkbEDt+ZfUucpKJZUfdX+IsWbIGALWfkbiB04MTYyGPPe52KQf6r/EzxjUgsgzUBVG0ouEQhAcIo4BCKEBwihAI4oQCEIXAIGEIBFCEAhCEBQMIQJilGKQTEY4jAkyTKMRgTJMoyTAgyTLMkiRHrQveReoHxOfLkOPST7kB38iaV1xznGYsRXB3h6+xH9X+YHRCSpJUXsY4DhFCA4RQgOEUIDhFCA4QhICEUJQ4QikDhFHAIQhAIQhAIQhAI4oQCEIQCEIQCEIQCEIQCKOKUEUZigEUcUgIo4oBCEIChAxQEZBlGQZFKMGIxCBqDLmQMoGBdwkgxwHCEIQRGOIwogIo4Q4QEcBQjhClHCEIYjiEIFQuTHcoq4SbjgEcUIQQhCFEdxQgOEUcAhFCA4oQgEIQgEIQgEIoQCFwhAIRRwCEUIBCEIBJLAbd5UzZW1WAD+YA5tfmef1H8zUpIDgbGdC5gDpyHSQa3mOVLtwCR5EDmIZ+nXSoIHcTF87YnJNiwORVztBc9HpqiDxOLPgOQGyNQ4J7GQZjKB1HrDUFujtc6sd5c6ri+7Rfxz/9TjwrZ0t/xTzZtT+k06XJn6frER8wGPSQmpeLI2O8DtdgNK5HKtdURQmGR8wTRQ9PcBodS4yB9WZ2PbSAADIRvWVUObIK7bf9IEP7QUqiDfMERdFi9YYjmv1lpgxFX/mZFYHY6uJi2J2QNhyEkch6o/tCt8K4qZmu/LsbmL9OhUh1vfjfecbZc6ZdeTFsP+a5ovUZeodRiTSaJN7QjHqcSYUalUJlWgSLpv8AaQVTN9F17eqjBb7mdXUdJnydOzZD7QftHAnmYmzYlTEa9LJkB/UGFe0+D+H6NfR9jpjAyCtmHf8AWeaoXJnw4ch/kplbYb+0bn99hPbyZEyOcftKgUewnh9C2HDnZyC+piqir2lHu9TkXImi6a55jZP5wQuVO2rT/wCcycjPmzC004yOxu5bYgWBKhNR0BQN5Bpgy6lOlgqrsL4+ZQ6hw5twQd/b2Hcw0Y1wkoqoLHJ5nLnCsUw4B/MybEjsO8C8RfI2TqBshYEHmlHep3Zf4jqsqI5BQAkXsxHzU4crDH0+jGdJ+2/idnR9URrL1qZtIbm6HiBqEOB61e7sRxHkYG8hI1f5mefI7BycR01QLGp5z53sKy/NqYHt4+rIXTpI/wBp0L1GvGDt8/E+dTqHQHZgLs2eZ2dJm1MNRv44Age6jjTZMtW1E1wJ5Q6xMjKoax332noYsqaQF4+JUbwiBuEBxQhKHCKEBwihICEIpQ4RQkDihCAQiMJQ4oQkBFHFARkmUZJgIxGMxGBJkmUZJgSZJlmQYReHrKLAgjT2PMnP1BJU6FNjg8zzvWZiyEFmBJ1DvO10TP0yurtY3qGmWLq2QnCF9wagf9p0YdWLKfVI1PuB4nNlyLWrRTgqyShnDasuQMK9tQPYV6oHky7njv1g1KcZLAbWZsOs9PESSWPMI9DWJIzAtX7mecnW1hYlhxY+Jz4Oq1Es+3x8Qr3QwIsGxAG55uPqiQ5XdRttO1WpPAAhG0UkONvmPUCZRUIoQHCKOAQihAcIrhAI4oQHCKOAQijgOKEIBHFcRYCA4TF84T8eZH8XjJUatzA6YSA6ng3BXDCwYFwuZ5My41tjMz1AGMtA6Lhcyx5VyJqHEzObTQ/qPAgdMJmjbfMu7gEIREyBxQigOKEICjihAIjHEYEmQZRkGRSMIQgMSrkwgUDNAZjctTAuOTccBwhCAoRxQhwihAccUIDjkxwHFCEAjEUcBwEI5QRQhALhcUIDhcUIFRRRwHCKEBxQigOEUIDhFCA4oXCAQhFAcIoQHCKEAhCKAXvUzfIVuhZlsAZx58bX7XJ8iAdQ4fGfbQ/ExBKYtLn2ttYP+ZLB0BAFk8xjQ2Ji4ojnf/aQaG2OrDkBbkq3BmGfqFQlXBRu4qwfwZmyoillDamP9O/9pocydQVw7Xy3zA5l9NSUyBaf3AkbjzOVs41OuT+ZjAoEjn4P7CdvWdKQv8s//EE3PNIb3K6hSN2F94VKZsiZVxPqptlM9JGT0h7aB2BnmHDjfqAQzemq9jwT/wDUrKnUYQDjLFFHDiB0lRqZRp1A2b8GXjxqGKuKJ+TtOIdWdZOn3A1Xz2nQMgyZ6894GydKWyD37AcncQy9B1K4R6JR6OtTwR8VF6zLa3qVK3HidB6xlX2sPP8A2hCwdavp11OPSj8n+m55PW4Bi+pYFXfDkbUFJup2DqFTK2LNRxuSy7ee08/6qmPH1WJgGVfF8fiFel9V6tcGIdPh2bIKoDgTl+kIq5MrslhXKANv2EX04fxORuoy7twhPAAmvQ5NHQYtJo67Ir55gehnxIc2nUNKoASPM5GyY3zFG9+PENIrzJOVsuXIXcKu5Yj47f2/vNOmy4MWFEyaa/0Dck+ZRDYxlYFKUHz2nNhUnqs2bHuiewE9/Mrq+r06VwoVyPdWKAuRg9YdIMWNFVAKLk8k+JBGZkOF9OTyw+Zv0+ZMOJVwtqydzyZzZMSYMYXQrs7gWCDXkTv1OFpEXFt/StmBocinDpdWJI294v8AacmXf3OAfmdGJsqIVe2ZtyWUR48jYBWPGjE8k71KOTEHLF1UADsZv6BJLO2x7gbSnfc+329wJ04izaULaUPAG8gjAunbQvtH/hnq9OFbvVdhObFg7o29UJ2YUZRwBKjcChHFCA4RXCAQhAyghCEAuEUJA4oQgEIRShwihAcUISAhCKARRxQEZMqIwJMkyjEYEmSZRikHk9HkCMNW5P8Ab5m2dwutsblXA0kDgziOcNnBUe4qF/MzGU5HU8gtz3r/AMMK7cuW2Dbqye5l8G9pZZjjVx72bf8AcTLqXCt6gUlSNFHz2MyUnEoxE6iADv2EqLwZ6RlH9W5ECXdRrtVAqhHgXEnTeo2x3r/aCFHxjW5I3oGRWYb1MZ7gcnzLztjXFQu+x+JjjcDIMSgkHmaZVC4mJX+moHR0OZm/lkgBT+89BOuV3GJDbDmeD0q6r5U82TO1f5AVgRbixXMD1RnTX7jRQ7C+02x5VY+KE8L12dk1bECgDKTqjiyMtkqeT37yo9r+JXWy2SRuJrj1FQTwd55/TYcpLNoIU8XPQxqyrvCtYRQuVDihCARxQgOEUJA4RQlDiiJqRkyBRzAtnqQ2ZFFkyWzD0SxnidVlyZCWvbwJB7DdYgTVc4c/1C29n9M58L0oUgNe4PiGfDjIJVqeBD9d6gO9KDxJTNWQZW2U812mGLScmhtyL48wy6WtdLK19pFdOXrC7VjYqv8AeWnWnCtaiRW0850bGd9t5OO3vcn5g09A/UDlI1bm4DqMzqQBtzMum6anZgKxf6jzPXwYcWkICCQNjAnH1Srg0q1UOakfxRwinGpj4nP1B9MNh2FNsxnOL3N8DYCVHS3UZs2YKpZQeanrdMAuMKCTXmeP0xKgs2xvmehg6jSpLv7YHaTUzR9TX+k4s3XC9OM6r7+JzfxjIW0nUTvcD2dY3+IgbO3E83FmyZiANh3nopQAA7QKhCFwCKEIBFcCZLGQJjJjO8UKUIGEAhAQgBjBhFILBlAzK4wZRsDHMwZYMBxQhAIRGEIccUIDjkxwHCKEBwijlDuFxQgVFEIQCEIoDjihAI4o4BCEUBwihAcIoQCOKEAhCKA4XFCAXCEIBCEIBCKOBD/bOLJmyM2gAKRX6zuYahODrGphoBBHcQNAU2Y0B3sxDRmalUEDuROQEjKpy7UODxNSmZ+sXLhoKEI03tZMDd3TEuhBQ7zlzDE6knvwQNxLznqAdBxqb3sdpn6WUoclIw/NVIOb1mxuC5L4z/V3H5nJ1d5GD4k+CObE6cjZceNlOgqTuBzObDmOLOrY8OR0WzWm9PiFZLjZcwIygF1JI7gg8fsZ2A5VsZfepHPH7zLrmXM38Ur41zYxekcnzdzuyhf4ZSjswIDE0OKhHkddiZKysugKRY7kTbF6gVXxqzKw5IqxF1KoEY6HZSNjyVldJlKdJk6R2U+zWhvsYVWDLiOF3fJ7j2PaZN1CqoCLqc+0Edo8r43BKY/fyD+kyRfchzq41t2FCoGgxtlwsB/xE3o8zn+rZfWTA1AEjtPR+jADqsyML93B5A7Th/8AUOD+G6hVRvawLBfEg7unRcX0/p0Q+4rZ/JnN0G3Sgk0CxUG+9zq6dQi461aFQAn5nnY8i4ejKud0yaWT4u7lDZSnS5GWt3ONP3mh6rF02MKm7d2G5J/M4tfqMozEIgtqHO5/zDAdeUu6akQUB2Eitun6PL1J9bNemu5omd79NjBRG6fJoosRquv0m3TZ8D4guK2J+1K3v/pOrB0WYuzZ8mjUBsh/3lR5HUjpsWfpsmFFG5uv9xPQxdYxWvS0X/Vftk5OjVvqGLCi0cas5NXfidCu+DKF6jGPAI4MIjQ+XDr9VCfAiXpHwKXc6vyNjJfHhCF1GkXTKJ04S7Y9ntfEo5jhF7iq895rjwaDrTa+1TTUwZXCb8bTq0DIt8N4gLpwbHb9J1ic+IMp3m4gVCKEoI4oSAhCEoIcRQkDhcUJQQhCQEIoQHCKEBxQhAIQhAIjCEBRRxGAjJMoxQIilSHv+mB81R07mqAJPcdpt06+qGo2F/p8gzIBkDEMGBWqPJuLp8mTp2GXlMosGtvxIrdTk9XEMjXiUkavB3qbuxKv1ATUumm8k+YumGPJ0xXNRDqeRwfM06Rh/CVkZF0grx4+IHNhyA4wmkM4G0aIGfRkfSeRvt8yem0Pgx6QA3OoefBM2xdO/UYi64qC73feBjvgyltwODX9oJl9QsWOwaqPjvMs+QBHtSdt7PHzObG7uGXVZJ/SoHq2pJOOiqDSK7wRmyAPr9OtgfO+8xXHkxLpJAVN5y+o5yjVbICaB2EDqfNjfLj3IUbFj3E7+n6dWYPfHH/nmcfSY/4nLqbSgF6R2/NztZseBV06WDDmtrgetifQoDHibKwI2nl4Oo6f22rajVmdytpcDseO0qN4SQwlXKCEIQCEIQC4QhICJiRxHAmhAxyZCF4nnt1D4shblTtU7MvV4VBDXfijMB1HTZE33/SBznqyUYVX54mCtgyNeVgtntxOnFjxtrSm03Y23qTnx9PpCBKbiyIGPU4/TXXgdWHgHeZpmK4ixAIf9wZt/CJjQsFyK/kcf5nNWVXLk0aqm2J+d+YVlpOXqHKWDpv81DMWUKWG9E2e0z/iKeyNQ0mitjvBPVzY0JP3CrPgSARTk6fJmcqfTPBvmbdFizPiZcfpgbat9zMMePKzMuhlxnIFYtx22npOF6UgpkUFQFBqgYC1egwTKh0t2O0p3XHb4i6EdrsTkzdX1Ge9BQBeSTwfEyTNm1e8BrhGx6j12J3WjZuTlyDSFGxJ/tM1zAB1Ci9R4mWUir2FitzCuleqIRQnHeWhOT3E6EHPkzjxo6sFAF/O9TpfIqKDkOw7jvA0fIqAaG35Jh0ykuCwFH/Mxxh+rYMtLiU99p1r0t7aXcjwKEDqRytVpQDkr3ndgyKQADqM8xMXUYzsLF8Ht+87MD5Qw1ldNf0iVHbCIMG77x3CFC5geoX1CoBNcmaBhCmZJMZikUoQiJgEId4jAIXJjuBVySYriuQO4wZMco0BmgMxEsGBpccgGV2hAYo4QCOKEBwiuOAQhC4BccULgOEUJQ4RQgOEIQCOKAgOEIoDhCKA4RQgFwhCAQhFAcIoQHFCEAhCEAhCEAhFCA5y9UQWHn+06Zm+LWwJP6QMMeM5GAqkG58mdWkKtDaJV035mect2qvzAkkMxa7A22mWXc1hDB/J4mbZBiUkigDzMP4nNepEtGNizvIG/SetRd7b4FCd2HEmEBV/WeU/X+mStMGuwtbx/wAT1OVSFK49W4se7mB6XUYMGRCMmJW1bcTw+mJw5cnRZX06fsLGrWduNGVbzZMrB7qshnJ1mHpOpyVh9jr7g42MDVcmBg+BSS9dhYJHgzzMuN2xrk0Knpe0nuaNQbN1ODOjZdORE5ZByDO7pXw9aufSbWwxB2O43/3kVH01ceVmYogNn7jPUQ9O+J0YjwUM8bA69B1ITqkrGQKcbfr/AOeJ7HpYMqjLgZWP+sbywecgP036iczHVgyezVd6fzOD6/1Yz9YArWE8Tr+odY+cN02JbORgjuKoH4njdf0/8P1b4jRKbWOIH0yjI/SYxjUBNIs3PC+qBV6wgEDUBq32nr/xa9N9LUqpJ0AET57MfUYM5ovv+BJSGGZtITdma7+ewnr9Ph6fBjGMtqf+o/M5+gxpk6lclqg+zGtjjuf+/wCZ7p6fGiC6DXTfipYOfomIsIihrYKa3q/+07w+Qn3AACef0g1JqRjQsitjzJ6rr3xv6OPIp6huST7cY8mVHV0ef+J+s5HxC8WPH6bP/wA13tOr6hi9Rce9ANPO6BE6LFeN8+QsdTMcTFWP7T0PV9XAdRDjuyjdT8iByZ8T48SsDdncDvNOmAIDD8VcOpNYUZAKatxtUnpmJyMdO98AyK6wNKFSLHYiaYrB8y0IZaqpSoF4lQwJUUIBCEIBCEIBCKEBxQhAcVwhAIQhAIXFCA4RQgOKEIBCEIBDvCEAkxmKAopUmAjJMoxGQfO48DZaddA0gEL4+PmYDJbelnsYwSVAHc78zPBldH0jISSbA5sSupxuv8xAWG7Ef5/2kV2YcxTqiuQBiDsa2O17zfp305OqxBErIuvcdq3qeeuS9ymrpzkG/wCBUrqWCMmbHq0k6CCeB4lHb9MIKY0Fk47DjtR4m516SuPcKSpUd5wdNnI6jK2IgMf+036cseoIvIARZo0TvKMerTGMIVVYZG9vO48zixquPELWnV643nrdSEVg6OTpPDGeX9T0jqA6e1MoBIG8lGw150LgemiD5s/M0C+rjFBfSDnSDuWNc34jHU5M3SDG+TShpVAA4M2yYMahMOHXqu9R2AH4gJnxnG5yuUcf0mI5gnTqiFQpFnY3t2kqpTK6YlI3Gsnc3f8AfmbsWLjGu6n+/wCZRS5jkr0kIXgF6E1PUP6gOTGarYg2P3k9G+S0AquCB+ZpnOrIyEj4rfzA6k6schleh2my9X6ikopNc7THHjC493ULWwAqQ/VJhCekFOsbKP8AMI9D1Lor38xh1JoGz8Th6dFLFsmRSSb0/wC07xVbbQHCK6k6/cRAuEIQCI8QgZR5/UYMj2VYfipkMXUqvtAaviduTENerXUzfIy4yQ6kfMg4s2d2UbOrrwSOIfT2PUM7Ox1jya2+Jm2Vy5Njbg//AHON+oQgaVHqrsT5kV7WTRjStQCj5nI+PHnJJXX8k0J5mHM2fNpcvfgKWno40Buunz5G22K0v95Uef1GDdjhTvftH+JzY8jIyrr9jAhXuqv/ABPTfKEY6sDrVHgMFHnac/1Dphkw/wARgSq9xZT281cioXqlw4H6fNjY7HQ6na/wfmdeLDm6yi+OkG64gQAfz3nmYnXqM+LHlZBvZck7/E+jw5VGMNiCkDah2gRk6Fa9TEhGUCiKAWvE5nbp8a3n6RsZPBY2AfgzsfrlxgnJz4HE5W6xeqQh6VCNlA3P6/8AaVHjZW9PqcjIw88w9K8ZfJa7WLNXH1fRZMORjuUG5A3Kj5mmPJ0uMhvTTIK/qY3MqyDAMPSLE81vLXDkzZAWo0e24EWJ0elojsQou95148GMhgDkVtvaikX+ZQ8BTCaZQK7qBv8ArOtOuCrSqdR/5px/wb67ZW0XVkVNWXEqF1HA5v8A7wjvydUfTWsignzMcefM16X/ADPLzZGa6Ugjn4lJmfHppiurg3tG109fFnZCeC3i9zKydc2U+ki03ffieYmdWok7jkzoTMGULgwb+TCOrD7WUAsd+3E3fqP5mlN+085WzqzKzgHkg9o8eVg2phZPYQr114s8xmceHq7FaTfjkzoxElbYUfmEVCIwuAREwuSYUd4XFFIKiihAcdxRiBQlCQJQMosSwZlcoGBpFJ1R3cIcdxXFcCoXJjgOK4TLLmXGPcaB2uBoz1EGBnm5OronQ10JzH6m2hlK7+YNPb9VQQL3Mk9RjutQnzTdVloKG44MBnYHezXeNmn0hzgWL3k4+pV9h2nhDqW0gm7HBjTqiF5I/ED6QMCI7ni4PqQTHfLfJno4OqRxV2e8qOqEgsBGDqFiFVCKEBwihAcUIQCElmq/xEXpbgWDCRja1grWYFRxQgEIRQHCK4QHCKEBwkxwCBihATuFF3xzMW6hQC3I+Jl1RZbrnkTz2V3NlypgaPlPU5X0Y6UbWeJkRjxe7JTADYfM3wdNsyBmHew3/m81GHFiXUqnIT3beRXAmPHmYhMZZF+4k1fxMMmLN0+QumM0SB7XsH43/wC86MrtjzlUHuPIXYfrMOqTLsGfWQaoH2g/+eYGf8Zl6gtjq2xnft/aZhMHrqhybG61nYfmPqsmnCrakDJ9gGzA/jvMvSzZCWYYcuV1FIG+0f4kHU+bEHK4XxNlL6V4K7jn9Jy9bhboMwyY+oDeoKyaaB3+O0r0h1PWOOuzIrLS6E2BA/2nodT9E6bNi1dOPTcL23DQNW+j9N1eH2Zsuw9rFywvzRnnZsGToDp6zHeOqGXCSL/+VTT6Jix5sTpjfJg6jEdzjatQ+RO/IetwqVyKvW4mG406Wr/BlHJWJuq6JMKqcaoX9vmeP9RV2+o5+5Bs/ib9EUx/VHXGr41bYKw3ErqkVfrIVt1yCiT8yKWbrMq/R0xaMYD7Bk5IHYzkw9M2bJiwICch3a9qEjGxTrceLLbY8bklRX/nael9L9YZsnXrjUo76KLVsT+IR0jofRONwuNrIUAk7/rN2xkggEY2AIC/0n5/8qX1PULkwklGQA2L+1iOwM5fqGVT0+HH07jJlzkBQdyB5+JRzr1XUdRjxdFgGltI1N4/7z0ej6DH0y6lwK+QHd2Ntc5cPQjpW9PXZA1Fhtv/ANJ6Ds+MkKdSgWDfniB24cnqMKXYcmu8vN04yHWh0ZarUP8AfzM+myHQoAE6v6d5UeLhy+qXwsfcLteBfkTr6ZSgDg2T2M87qWODrF0GmBO9cz0elylitioV2o18y5OoRwhwhCAQhCAQihAcUIQCBIAJOwHeEy6j/gOPIqALnDU2hlVuCe81uc2QhumBXgV/mdAgOEUIDhcULgOEVwuhAITlydf06ba9TcADvLfqBjxamFNXHMDeEjHkDqCDKgOEUIDijigEUZigSYozEZB8o+G8a5FrGy1vfJifqi2cEY2VtJDi/u+YsWR/ValUuBYvao8ynLhJZazIbs2CVriFZ9N6hw5MP+kgkeJt1DE9OcYNVQvezIDnJr6hRp1MTQ8bAzqy4QcCOvv0qXY1wBtAw6E/y9dt6hJPFiu9zqOUgLlDDGwNFZPQIOnwY8zEBHHuPdZ09diUYPusH3AdqgGV3zdLqoKfIM8bLkLlbKkIaFdxOzPkyjCnTCy2XxtY8TE4TltERtGBbf4MDTo2Q5jS+qqiwBtV+Z6uNR/RkXJ1D7VyFHyTPK+mr6+bK2ltNC1BoH8z0G6hEOmyhFqEAoX2grf+FGLEmp3BVhbXYruf3kZvTACJlyFWBbWAew4nPk6rJmrfYrve5EwzdW6tixtdAEUmxPH9oR0tkXEhGDKQ1WCVuv1kdNkfWzhcuXUbLqNj+806TJ02PGEbpQCoGpmoknzvNlfFjXbHSkVv2lGSNmyvTFlA2A4qdOLCcRC2rWLvuZzZXRCWVifBB/zJOYOoVSSw/beFeuuXERuDq+TLy9R6RXfbvPNDYxjAJNk7Ne8wbqtTPdmhQPmNo9wdQCgfau9dpinUozZdHYTyMfWMF0gmjzNMGTTpDtV9h3g09vFmGT7e3JlazfFjzc8rF1QRSg2Pjz8zp1lunNj9IHSepQD3GvzMs3VMlFQGF8icJxvmW2DUJzsSho23/wAbuBp1PUtlYuuWtI+2c+J2flmod5eREB1aMleSs1RcSL72amHjiRWeNULbYvUN7E7idTYSVARCPPaaJ0eAAaMjLfcGc/UenhJxp1LE91Y3CI9LCiiiwyKSbHKmWOvy4lp0oc2BYM4BnQt6JKrvu98zuH8IiqTnyWedx/0gNFXKnqrkUMTWx2rsBJydP7TnxMquO68N8Ed5yZj0uhymFT8kGySfzOUAoP5JKNqvRZ7fEDnwZCnUe1KfWCo8HVxPoG6LqGy6sj48N98RNz58ZTj64ZHQghwxU/vPcydU3UgUlDtCqODAuQKNWR+TrIO36zVsfSYsJbUi7bmhzOU4deQMzMKWt5hbjqUxstrj3C1u0I7Onw5cuMZVZFR1KhdNmvmed0nQNl6nqMCvo9Pv58Cetj6pkLOcex5HcTxWfLk+o9Q2FigY+7SYG3Sgp6qrj9QijqJoiXj6kgAZFyBgfdtcy6c5vVygALvRJU7VO458WPC3rYyrKPHP6+YViOsJOkjXiB/fwDOfNlU5ASVxIeFI1ETLGBlAfqXOPHVA82ZWJMbuChVaFg6e3n+0CMONmAsEDwe86h0y7tf52qpbdSenptaue6qbM0L58rEHH6avxbUK+QIGCUrK59iAHTQ5+Z0JmsA4F1H/AFFqmmL6auMgu2Nm7swsmbP0yYFDMysD4QCEZYuldy3qMqE9wLP7zcYQgANNfzOXUWyN6Jah4BA/adWPCxAOzfneB0IihR7RQ7CbarG05x06kXuD+ZtVQGTFFHARgYQMKmERhIHFHCARxQgWDC5McqKuFybhcKu5anaZXNV4hFRGEIAI7iifdeagDsFG5nkdXl2K6gysbqdOfLXtD3tQvvPLYvldgq2R2EDH1TjYiq7byV0+nZG57x6huGFGuT5lJiZz6ZUkAknyfxIqXTTRJuxJbZgVBIm3UKEG591ynx4/RP8Arrj5gY6gooGyO8dFlXWw3mfptpJI5NCdKYxox5Dfpjz3gQMFgnUOe86+kZtQIOkL3PE5hpNFtgPE6Xy4/wCHCKaJ+dxKOn+LL4wNVse89Dp3vGNqqfOY9Z9ybgd/M7+i6jqFyAOAQfniEe1CSCSNxKlQQiuO4URExMakZCaEAyNTrfBmOV9OFh4apPUZQU7hx2qZ5nGRA/lSavx/9wN8WXdge1GXjb2g3zPNVwcmQK2xZQvyNp2q4RQOTzIOongQBmQJC6uZZOlfzKLuKIGFwHCKEBwihAcIpGXKuJdTEDsLgaSS4EjXq+Ji5rcnja/MDZ8Ycg3uJyBFXMS1t4sTdMusMymxxKyZNNbXIF6RIvYE8zDqHAARNnrb4jy9SdJCqf22nn5Mju5LGhxsN4G+TCBp1Cq5Pn5nFmILlMKF27kHZf1kZs3UZWCP7dI5Xmb4HVceNAuxPmFZ4+m9NRmyBWJNNXa/E6Ok6b+J6YnPumthoU8kGiSf/OIZMqIpc6dO4onmY9A69P0VWSxY7XwbqEdfT/TekxFgmEZWJ5cA/pEPpfRuWHpMrA0dLESfWKKMq6779xNsPUg4wxFltyR5geT1vRt9Kzr1XSFjjH3An/zaer0nUY+qwo+O9L7UTwe4kdVm6fQydU6aW2Kk1+08LB1P8J1GTGgd8Ln2AnTfiF+vT+v4wi4uqQjXjIuuank/WsmPI2LJjcamWyB2nsP9L6jrcZbqGTEtbY8Yv9zPmSciNlwBdWrnyKgYWdV7knvPoum6jEPp/TYLcqwpgqH8t+fH6z55AWYKBZOwE+g/9NB8+dlyMxTClIDwLO/+JIOkfVMX8O+DqFOIKKXWnI/E83oLz5cmTQxNacYomluel/6hyaOjXDRPqPWo+BNOp6DFWH+FT03AHuU0K/8ABKMcRYu2ob8Ue4nWj4xhFFdRUDSBsZwrnVcxXqcrHau1qf2iTIab2ZChJCuBQhHsdOCWsOoHwLnYPtJJ/eeL02RsbBcylT/T4M9VKbGDe0o4PqOI+mmXV7Qw1fgysXtYaXVVOwm2XS6ojigTZHxMHwpidg+O0bdSANpFdKZ9Pt0kkd75myZi10rX+JyYjp9q0R22nSju3YV4EqOgXyY5Abyf0lXAcIoQHCKEAMIo4BMOs6duowHGmU425DDebQgc3o/w/QHHqLlRZY9zOm5xfVOsTpenIYEs4pRN+jzfxHS48pFahdQN4RRXAcJOsaquBYAWTAomgZ5vW/UMPpsgNk7c1OvNnRcZIIJ/M+X63MmTIxVKP5kqkmfIuXVjNMvBHaa9S7HKqnKcjVZIN18TguadOFOUa3CgdzIPqPpmFseG3Js+TZndc83pMzulIvp4hwzcmdj5kTHqu/AvmaRtcJh0+U5LDUGHIHabQHCKEAijiMBGIxxQPkc2PH6p9MkIGIs73NmOXNhye9UyYgTuKNV/0nO6lmDXfelHE6TjXKNL2grcA7/pMqjpCo6LHR1ZNwi/rv8A2nPkfLgQ9PVDKQCx5/E2+lZcXT5smLKraj9hqV9WYZgr7KyHau4lG74xh0A2cQrg71ObISciqWc9Ofat7ToyXk6dMoIa1s2YgBlLLp+3Htvwf+sIyx9ScnV4MSY9sX9/nedCZlx5urRxWr3fnacHRkY8wy6jYFt8+ZP1HKcnWMcVqGAUjzIN/pvU+guTSSGc7Crmoy+t1bszELwKHedGVMOHoMC7BwpFDkkiRjXIigYsRCt3fbeVXWETLjbTkNIns/PicmRU/j8aMoYY0JavnvJRDkyEM5V0NkDYEzlVmXqMu2pgdP7QPR/lZFLMygIfuJ7ScvVriNY2DX4O0w6XHjKM9KzV9jCdOPBjOk4/aewgcjMzsxBA+IsePLqUBWsHcT0MmFHxnU1ZO9CceRihLIxXIAKHnzFDfJfBI08gyFfU1gciLOS1PsFIvaZYMgKD1LA4HzINsZ1WbobgGdDgsyadzyAJypvkIvZe/kSulyvZbudtR4Eo6sRCszM9m6rxxN8XWM7KC1Knic/TnGo4JfUSSe0T6EyEIKVSDY7mB3nJYAZvcdtzNcbITpK2w7icuOnX2gHvZm+J1Cab+eOZR0anADBdVHi+Zz5X6bICTiHggCiPzDKxbIxBKgicWTGVJce5f6j/ALwjVPSDkrhDGttRO36RHH0uI26K7N4HEzY50AZdOk2LnN/NYgPuD3AkVvmHSuKRKJ42uczI/T5hrwkoRekf5mujFjx6kasnz/idOBseIB87aydyav8ASB5pfLlJGPHkqxsv5l48x6bP70KhrJ1LRv8AM7sWZdbrh0Y3FuHa7IJJ3ErQeqwpmOosVuiLB24geb9QIyhc6G2A0sanp/SgcvRo5OpvNcAbTgHTYXXIqZTgyDYI/Bl/S+pbo3fo8/sJNq0D0OozldjsR8TzsoyZyWr7R7DwQZ2PrexuV4nD/B58blAzAHj5+IQ8XWFQwyKwyULLHmZdJ1IxdRmyDGcjPsoHEkg58y4cg0KnnkRYM+Lo8uXFlxljftIhXv8ASYcY6VUY6nPub8zn63qfVZen6ceqyOGYX7aHYmeXn63MV9MD0l5NHcjxceIZuoxhMAGHGDTHVzArrWUddRxmvuZFHB+N/wAGT65CX6IAYUGJC7zqToDgGtMra6okmrmJVMYK5Upidyd7gadOcnTJoOEsW5ZSGDfmR6+UN79OM/6akKoQ1hcjUPtM015NKq/vTijV7QOhOpRhWU66/wCap2dN1PTv7QKb5PaeFlOEMDgJ/wCkSHNsdRrzA+hLYA2zaCNyO06sLo6gobE+aDN97MSD2no/T+qIIAFDirhHsESYxkVgPcIQFCOKAoGBihShCBkCiBBk5HAEw9U6iQLoSjquEw9RiyjjvNQwIkFXHEIxAYgYRShgzYHac4IB5mmsCrkGsLkgxmVDmOXKquEb+qR1PUDEhYHcdp5GXrfXcAmq4gdmdg4KEe1dvmcNnDm1o2xPMyfO4JAJO0XqNkA9oNmpFaZAuXmwSeYam6fRl1a1HsbyBOdj7yGNjixGF2KmzYsCBr1b48tOu/uB27x50THw17gGcr/ymCXabkX2jOVGTGqk7bnaB2IUQM5awOB8xYdWRNBBYDsJyA6sZPA7zoxdR6bN6be4ihQ4gaZTjDUwKf3MjFiBG2qyeJYGMNrzszZDx8QfqELbGrMDoVVxro0Fq4rgTt6VEx0ao/M4OnzO7+3f4M7CjMGd8g+RxKjsHUKzUNlHc95sDYsTzcXU4dVKt+Sd5248qtsIRtFcUCZVJ6KzmLvshoNe3zLyairBTv4mGbU6BtVMNxtIjbIquFDit+085qx5wpbTvRv8idhcthDg2e4E4utxeo2Nyfaxr5EfFTibX1Lah9g1DbtRqdTPWM5F3B2Hnx/1nFkyE9ToTl8YH62f+s6Ba4gTuQRse+8Dv9TTSkHiVjbUoc3XYTjGQvmKMPdXbgczrGRT7VPtXaBoGsyrmSbsW7S9XtgDsAvMSuDVG55/WdQnpuNYGRR5qY9L1yLSowrbcxsezCZ421Lq7HiXKCeF9Y+pJ6voKQClHVfNiel9Td8fRZXRypCnifDZchbIxJ38yD7Hocwz9IND2yimPzNDldLGRdS/AueP9AzLgw5FynTrICjuT4ntI5BIJAgZK4xn1FvSTbD/AHm5f1AMgNjkSHCPktt64qcuU5ekQ6heI8dipgLIaJ0kkXM9WxZtwNhvOc9coYWNJPkQvXjPu57g7QrRwmnSoKX3MWE6F9Qqbr7j/iLQ75CMR2Av3bx5CooMCS+9X3+IGedtjmqslEgVwJeJVGNfdpIHnvMcrJkx6VVi5BDG+PImmJ8eR0Dcg7qwvgSDoHVqyDFdmqJAuxBEzHASuPSL022wobcc9prhdUQM1BT42nPjyn6n1GREfR04ALb7sfiVC+m4U6lfXzKrs78kcAcVO3rfpy9Z05Vq9Rfsbx8TTFgRBoRdK9gD2miHQSLNA8GB5/0X6hSP0nUmsmHgnuBPnMmTT1T5x9hZl/een9cV8PUjrMS6A+36zxHzXgGOv6tVyNRp0Ten1K5CLCAt/afRf+lgF6bqMhoAvuT4A/7z5vG+nHkrlgFH47z6LpU09F0/Q3oV0OXqG4pfH68RCserz/8Auv1fpsKlseJSSp7nvf8AadDIeiyqOqfM/T/ajBuNu9SPpeD+N63P19aURqxgbdv9hU9XJg9Z2R6OMDjzKjhy9MGwX09fy9//ADzMly6LS7Qm9BHDf94yuXosugteEbD4Hj8SsgHKLbUDtzYMB5VHpaATpO6kbkfE7Ol6j2jYKe4M4WZyBp+0niu8tAXQUaKbVA9B2PrKSNtJlMuvHpP7Tg1lGVmJ28z0TvjGQfrCOEXhy2xJF7T0Epq3mT49TWDt4qPGoX9PMo6QB+Y5IPbtKgEIQgEIRQHcIoQHCKEDi+sIrfTspIFgCjXG4j+kG/puH4BH9zH9UF/Ts/8A8bmX0Vv/AOnoPBb/ADA9Ampx9R1AVSVi63qvSpQdzPMyZ975uRVfxrjJYPG9zR/qP8snUL+Z55Bf4iCWwG0Lpl1DvkUvq2ucpYzfqcYxn/oZzqpYmhciANfEYJkkEGq3lqOTYsQN16jMygNkOkceBEOqyK9hiSO5Mydyx8DwIkG9wj6f6QuRcALJQbeydzPRBnD9Nzq/SrVWO07A1zQuEUIBAwihRFHEZEfNlkx1dkvz5PxDqFL4gbpgdXPA8QXEHLZHqgSB8STubSyK4O8o4uqxP6Yy9x3G9zbpcn8WjIx/msCD8zrCNwGW68bCeUuRMOfKuRaJHtI/pMyrXCHGBHXlXAA7Ez1MA1qRsM7nU1Ty/prszKuoUpsL5J7z1DgbGqs735PiWDg6YPj63JhI2IIrn9pyPeXq1RdiSF38zfq8jq+POPaTYBE5MZN48h5L3clR9CMC4MSBVJzAg2dyZedvUUMWCodzXPzMMfVDJjNtqe6sCcXW5siK5XUFy+2j3+ZQHOzo+VSuNT45O5E26XA4XGGXZyWIPz/9f3mA92ZHyoFAFBFH2+J3pnR0GNjxq+Ddiv7QpucS5BpUFhs3iYu4xEU1p2B5E1XFhC033Xub7ysuNSgbWCAPG0IA+PY69BPAPJmXWFgAytR5ucxyBkKObK8GRkRlXUtuO47SKRL43KsNQbgdrmmLGWxAmrG1Tmd2LLwGG4PmdXTMhxsCdTE3UCcgVVJQ3twZqqhOhUpzpvec+T3PjBo3sQPEvCWcnEoNA7347CBZL4qW7ZhfO0eFgPvDMSbJEgZFd2yMtitGMD/M3TqSF0Y8KgDbzA1RyBpVwAO3ebrkONQgUHyROMlTRYqlXtUrG4C0Wsk9pR6WPNQO23cxNnTQRjoGu45mONl9IW3eZHOoJtQPEqMT1GQMuLTYshYOuRFBc6b4qLMyjqsYYe2iavvNcJRMjofcXFqT2kUdONTBXQte11c68unFumIEDs1bTNcYwLrfIwvcVNMeHViBLanyG68CVHHZOZlJARse9fB4/O82/hdSlsaFE7EGv7TZ+grEVPA7zXAzNStYZRR8QPMHSh+vXG7FxjTW2/ftI+oA9W1Ju6CwRz+J19EmNx1OZ1FvlYAfA4nNnVcIdlBVrqrkVn03X5slKSAU+69rmrfUjjctlIYge0CeRmtMhaiNe826dF6jMFyNQq9u8g9HpOm/iVfP1As5DdDkTgdsfT/VLcHKiHcHvO7C7dOGS9SqNjPHF5upvku0o9rpOmf6lnPU51C4/wChB4nVkTAMmTRjplAII7GzLxZUw4SodRtxM86lGUjuNJb/ABCMnzM2QF6QXQNbTLq20rrdBoBk9RmxoDjyvQYWRyQZx5s+Z8BRlNEcn+0Cmdy6jGCKJ3IjS3zKS1tRFnYX4mZZsZUON+bh6oofsZFMrry0KXtNLbGwXVt2uYLkIoHejNQPUBI3AF/rA1y5VdVF0b3m/TOoaiNS+BOF2U6dgO87OmykNsogd/qUoXTpN7XzPQ6VmbH7jc8oP7gXB1HiduLP6am6HepUdpinP/GIcZYGz4k/xaaipNGB0kzm6rqsfSqGymgTQmJ6wPpVfO85frjrl6EjurAiBvk+r9OqAo2o+Jx5vrj7jHiqt7M8vEq+lk1EDUoK3/eR6pvjbTpkXTtyfUOpF7gAjVU9DocrZEVm3JG88BspYbntU9X6V1aBArGmXz4gd7ZCCwB3UTbpSSfgf5nJrHrMw4YzuwUuMbb8wNyanOOpBxFiKKxZeo00B4nKralIJFs5geoDsLmZzLRNyVUthHu37Gec7smZlfgmEdbZqabYG1gWdhPO1hyFJ+JuMmhWPnYCB6IyXk0jiLJ1Crt3nk9Z1mTo8auFDF9rPaca9c/UdPkLuBl/plHb1hd8pZCR5BnBkxX/AFLf5nKvVZn1I+VtOkn8ycOpc6G+eJNtadg0oQGstf7y1Uaj7q/T8S3RcxskKRvvtUlsBVv5WUMQBsYRsF9TCbUBa5kZcXoLqIIAN7ciZDL6bMr3ubN8R5OosaQdiK8wObqPcxYXp5h04LZCnxz8Tfp2xBXRxYPxOXpnXF1IZidF6fmoV1NYwsoAsckTFDQYge6/2m2fInvdAdJpfzM+mxscY2PuOw8wjRQz2QSzXtKTp8t/bZ5JuP8Amavbt/yiWepcjSTTQDTVMLvxNAXfY8dhEroSNY1CqrxOlCuRncUiDt+kqHjx2oCUByanb09JsG372N5zYMiKR6e4nYrLkII5gblqFxMbrxD+mpg+tFIG6/4hCzMUIYduZl66MpANbyv4j27ruOZmQgPqFBpPIEozxH08xWxpbufMz6p1PSFSPcCCfijUrNixkGj7WFqfBnM4X0cxU7sp28Gtv7iRQRp6npsgFAIbHc1U6sgIxDvZABM4ldX6npT9w0NkA/IH+86eqbSuPDe96m+AP/BA1x8OLGpjue/idChceMmqb/Mw6bEVxhmrVXAlvqbQGJJviBuMh2xgb8zLq84xYiGPbmbKAiEnmrM8D631Kuv8t/yslHD9Q6pcrLpPuAozXocuMPi5JA47fmeM+SzzLXIQPuMyPsek6318gRGsDvPTBBnx/wBNznEwxoQGY3d8T6bDmsVt7duZtGP1Hrunx42wZXpnU9p8SzXdCd31jqz1PVM2goBsAeZ56td3JWnd0md/UVwgZ99P5n1ePGPSHrkttwfM+P6LOOnzByOJ7yde2VVL1beDCOh8jHIfTbQq95T5vX92aiKsADYzmWnYrVmQc38wKTp7ShhUUMWIDNVauwk9XgVDqxsNXPt4nJ1Tn1yhNgeO836YUCQbPFeIU8fUel7XBBO93sZL5sOVdTZihALADsYdWUXGikKas+6cQ6ke5a52pe8iPUrFhOLJ6l4zu1nv5mObqTnCjAiqLoO23e+J5ijUwR22Jo+BO5nU4VvISb00oo3uJFVhwPnORsxfJZKoBsp+fxNsP0lciqMTPidbtwef0geufpFAOEoDsoNftOjpvqvTY8IOZyjWeRvz/eag5cyfVej/AJhz61XfbuJ6uDrsfV40ZCASNx4MxT6hk6hB6HSs619z7AzyTkz/AEvq2yemoR99KmwIHo9fibrem9MEBFOxPc/E+SdSmQq2xBqp9Z0WVM2AMp1Dk12ng/WcQxdfkI2DUwkI58Gn1k1VpsXfiern6jPnzPiQEP1RVQPCjiY/QujXqcrvkFolc8XPT+kKOo+o9T1hFqh0IP8Az4/zEHrdNjTpenx4kQhQACfJ8zRyUyWgu9jNNNgC+OIbEb7ETSMOq6cZhTVTA3ODFpVv4fKayDdWPcT2CAQJ5v1DEnp+rsdHPmoHIo/hsyqzEK5NH9P/AKnQjaDxzyT5gUbLjwuQL0/vtOdzkBOJ2NE2o/2kV0Z2QqKFkijOnpWtArG6G085WbVp3+Z1YNR2LbCEdw4on8SwpA5/eZY3O3tm4NiUUNoRQgOEUIDiuEUCriijuAQiJqQ2VNJ9wgZfUDfQ5x/yGeT9O6k4+m0g/wBRmnX9R7HTUTYO04ujZVwFid9RH6UJFdeRHbIXbc9oHCthu3eZt1WoqANp1YRrwvX7GFceT7hRoGZMQCaM0elzAHYd7nHkdAx3veQZ5hq/MyBKcGpTZTZ095kWuRF6mLXdyTZk6j3huRcosARrQkA7QBPJkR6HQdS+N9KGtR58T6LDkCoPmfIqSs9VPqK4sONT7nHaWUfQgxzyeg61supsjb3wO09QMDNCoXFCARRxQr5fFpOLQzCybO/xtOwYB6tatiNwDxONs/8AOAoKlEbcTLH1GJcmWvIKn9N5B9MnT4DiBCgCuw3nzP1vp1x5BkQXexInd0nUOVOO2BAsHsZGdvX6fKr34F94R5X0vOmHqyMlAOukE8CepmzE2jqxRN7Bu54+DGmRMmFwfV/oIG9+PxOjp8uXIg6XIukqfce9fiRW/XlMnRqqnU67jTvXm55mDfKgvvPZQYsJ0uopvieXoGPrmQKDTbDtFHpHqCmMMEJP9Rqh+Zx9bmbKMZ0hQprned56UPibIULnuSOZyfUypC5AtigA36cQJDFkKaNTEbEtx3lY8pfIgYam5JB37Tq9LGmlgS+MAC9NGZoyjrnXEBkyMwK322N7wNjnRV0gaG532mb57JU1pIujsLidcrsDaFQTYLDUD/aYZ1ZAfUtmO2qwaHyBAliWLNQKk7EHcRjKwWhY238QxjIbUWyccScw0+5SeOCJBF2VJ8/tNSDiI0kgHz/eZlU0Ai+QKM31F+mZWQc7Emt4G2cqnp7DQrA7d5h1GZ8fU5UT2nIao9h2kDOrdKUeywHPcTBsbaBlZve5ta5lHQaRa5a96gmQI1od+98TMvr06V0nghe9Qutn3obQN3zWVtd28wGZtQBTb5i9cOtcr88zIub3smB3YOpCOFI5O1zqdsbIuitZNDUOJwdOuLMw9SwPzN0/l9QUslf6Xrn4lDzg/wAbhGUUQDdcToc41z4Xx7iyD4MxKKfqWMNa0pJ2mv1Eqq4vTvVq2EI7sipm6Zk1HW4oV2kdGuXI+Q4swCKdIJFkzz2y9WHGIMRk7iuPmXizv0+EYzq9vxA9IjNk1L/Et34UCebnXei2R9jy0f8AFAqTsW7i5guYimbG5vivzAvoFU/TCdzkViCPmcb5iW1EXXaTlyell1ByEfnYijMXYE8ESKnKxcE3sDtNeiZULFqJ4HxMQSD4EzDaWkV7bqBhZhuKqeZ0WNGyMXalVb25vtG+axSmh4uY48px3p5MqaeiXyjIuFPe/JvgToODKwvNmIHOlBU8zF1JRCAmpm3Zid5qvWZP6hZ/zGzTqzYsIAXEm3OrvMM2UqVx5dxQ0kcnxcxPUO267bVzOXKzPkViedo2unZldBQU6l5/ExZhvRtbmYx/cNRrtEgpJNml6tweJouSqI2/xMqOm+0Y+0wje7Ysa8zfE5UWGWzvU4g5I52G0AZdjsPUO7FroiajPSFrtu1zh1FQARU3SyACBpHMDqx5iSGJqhZgz6kJOx8ydAOMFRRJ3k6Cy7nsKIgNGZGJG9CYdf1D5AFOwO8tW1Lq1bEczDqDaJYqrqBzMWarMVXKJHNSSxvxI1o1E36ZlTKb3sTAE+Y1bSwMD6BFDHFXGnab5H0lRfJqeRh+oKjqzatkqaZPqGJxy1g2NpWHR6n88huOIdOCEYnsT/mca9XjZ2Zmq+1TdOpxEsvqjdh8QPSYumNQDVUJHUquQWdiO8lOrwMWY50AHFmLJ1PSadHrqPJDAwMEXTlAPHmdWHF6rhjuBvU4X6jG2YUykV2M7+nzouI6SLgcf1/IhXGg2fkieLfzU7fq7h86vYNjtPPNngGGp8GoXtNNZ2PccTMAiUD8zKvb6UJl6LG+bIQ5sV+DKbBixpagsfE5egYnCQWBVSdpefKj6dIJ+DNRn9mMeN/uyFQOAu8ywqRmZAodL8AG6l4GTWTkUEcgHvK6gY8m+FdLcN2BHzA53UAa8QJAFt+JHVpoZcgU+m4v9YFgqlWZgSK3NipGTOT0xxN7h/Sb3H5gakuDhXgeDzNumZlxBtQu9gRM1yY8gZmDMdAUX5meBl0qGsjvtz8QOpstkDVd/wCmWMa5f+GunaruzNcbYGUOulWX+kDeZHNiQF2y41JH2rv/AIgUqLjfSyAsO9yMvWD7An/aYHLkyFmxq2kbnfeGhn5IUV+DKOheocf9BOnB1TCgDwJypp1AMC35M0ylcSrpI1N47Qj0E6tqovqadOv+UNVfqZ5AzYwo3BYym6xmekqxtvtcDtyY2sPjr5A7zP1EZqXn/RDBmu0dTv3O05+oyejkpPsPG1m4DfUGVd1BNi5m2Qvma0AJXVR70R/tJzFxhBL2ym1DbAj4M26li/TJmSv5RDChyO9fpA83p83o9SiqLZNSC/F7f4nolg+dVu2KHU1c2d/7AzzFtvqAONgACW38MCRPVQAdQ+TVYUBQP7nf9YG+t917CRjzOcrX28f+fE5cnUZHVyu3k13iwZWGS1APvoWP0uB3dZl04TbECuZ8d1GUux93fnzPa+uZSugMxLML27T5593uZv1UH7o2ajEed5Nwjq6fK+JxmWrHBPFz6TpOqKdI2RPcVQsSfPifL4t6BOmvgkmenhyWpUWB/wAx/vKacvWdQ3UZmL1+BxMF2gxo7894tW4qRpXed/SZQo9w4INTz7qUrEW3ED0k6rJjcgcseJT5tyALHcTzhkO5PeUMoUGjZl2i/UJy77kcmduDMi4izEljsFHeeUrk2xvczs6bKoYam3PmFGVgVJawR2u+8ztS/sXk8d5Gcls72fmZg6TeoiuKkG5bSzf3HzGuUHMGAoLX7zlJvgfrKQkUBv8AED0W6hcuXGuRWb2cc2TX/SdHT9FrNZPeWWqbhR4nP0yqPefvJ2A444ue0GxdLjObJYVBZ72ZYjny4F6bCcmHO+FQLq7W/wAThy/+49ThA0AIwJ1kUSPnxPV6XpcnUZF6jrL/ANWPFWyD5+Zsy23p9ifxtA8HF9H+oYbfCyhhyqtvPO63LnzZ2PUX6g2NjifdjGLGnYjvc+W/9T4lT6grAUXWzBE/TOoXB9J6lgabVX6kbf7z3PoWD0fpuPUPdkOs388f2nzH0zp26vqU6ez6ZOpvwJ9wgW6XgCpStAKjoSRHCChOP6hjrpshXxuJ1mcnWe7pctnbSagiKrpE/wBS1+naQ2Ncihwe+99o+myjLjZCabmjLxtYYMPd5EoxyYjpuqZe8vp00jkEmbIBup3sQRArcb96kVsMYrY7+ZoNqFxAzz+u6x8PWY8a6abaz2lR6UJynOW6v+HUVpTWzfrxOmA4RXIzEjGd6gRl6rHibSx38SE61GYCue852xZHb3YyxrYniZPjCnupUbiQen6yaQ10DM83VY8SBib/ABPEfN6mSlYgXxM8uZxS8hd65uNq7MvW5jmI3K+Jnqd7LGgDUgZmx6X0ij2mb5SFPtrWePmBORyz5LJvepj0zlcZA+295oMeSmJRzsRspMwxNp2+YHQhtSG23ubL1RRK5NTmOZaFA+3g/MhmA3kVpmyDKd+wnG+Jm4E2VdtUZaqHcwOUrp5iC2fma5kJYOnN7jzGyhe28Iy0ENHpNQ1G5ao7/arN+BcDFrjAnUnQdVl+3p8h/K1N0+jdYecQT8sJNmnCDNMIGq2PE6eq+m5ekQPkfGfIB4nLjBs0LgdeLqEwqVRWs8m519H1+Q9QA1aTySZ5GTNjxD3uqnwTvOfJ9TwIKUsxHjaUfdqwZQRwYXPhj/6n6xQRiCr+Rc4+o+r/AFDqv+J1D14BofsJR9V1H1z0Gyh9AKtQBMl//VPRJjX73etwoofuZ8WwYm2bmWuEn+kxs098qxy+ir6goLEEbXLXGMHVkZQrI62CRtf9/mZjEzZ1QMbINbUDvvfxvIzqTk0dMSxS2ZhwPxIOjq8qYFC4qUk7bm6/Hj9Il6nNsciekp5yaST+3aPp+nX0hlwgUOSeTv8A2ndkCZQE1aSN+ZR4rOmP6hjyBzlFjUQOTOrOVX6libQy3QO05usxY8PV42XdTRI8GdX1HKHx4W1DUDuDyJB3ZMah2tFNDYn/AM2ni5q/9wPYEg7T1Q4ZDmKll8g7meZ12YHqVaqKgD8wPcxq2BR77W+aO35nlfUD6vTK4rSr6QR/Ue/+06z9V19OWC1ewrfeuJwg/wAU+DpdlXH9x/zA9RepHWHSGZURfewG5/E8nospw5WfHkbFr2B5PPBnX1+P+Ew1jf2n2lLB3+JihB9EOikBCgI2vbmB1nK5IRnVhdgEUePxM8mUglHWxVEih/aJ8bLpRy2rYEE95kVZma+R3vaBWDGWyWdS13W7ifSGcKGexRjTq8uAjQihfxsYZGVryu/v8IZBzZHL4wrimTbgcSmyMEAoFedu/wCZGS9QZgQrDaJRrRSdu1yKNsmRS32vz2lYszdJmogNpBABOwuZ5hoaq25G1SCbNmgT44gbsCOpDAhTk89tpbYwiljuR3P+Jz43HqJqGw257TbPmDn2jTconY/EsXZVeOLmFkfiMNpU0eYGyOUa7nqh8P8AD+ndgjYVU8hMepSR/SLMvFyBVL5lG5z5F6rGzsTXtDc7fM6+syrlZENhywFgicnUYQMII2PIlYnHVdQrtQ0pvUqPRxriwCmXfu/czPKFcl1Pbg+JmVxnwD2N8zMlCDrFkDi4Gquowan0lasEdpx+o7AKHpdt5uXC4ggOrSNx4nGWUn3HaqkE9RbWNRYDgmYrkJUk79pq11RBHxOY+1jRoSKYO5ve9o3AraLa5oR7b7wMw1DiJD7wauJ9jHj+4wNSQx32bzNRoOPvqG4qc/cCbKLP9oCLjQVHeYWFYEm43UBjZk/pcKr1OaES5KNVDSwbcVKAPNCQaEbhQbEai3C3t5iC6rB2oXJUkEdu13KizSkgQRSzASCbbzNVIXvA0fFoQ0f+8SOw/Jg3uQtrAA88mZqC55F/PeVHbjs6jVBROsh1Uoq1WxBnn4WByKzXQazc78nUO+TSClNuW+IHFyrf6RsD5mPUazRYVR48ToZNLeiDqT7gROXPmDsEAB08t5hZ9ZGSZRiMy2agEgM2keTLOL/S6N+DMz9sdbSs0QrxFfmVsRtsfiaZEJ2dJn6ZBp6vE5PZ1Y/3E1zv9MypWM5cbdiQTIPPUCxZoeYEUTvfzHQJNbi+YjdbbGAj+Itj2nb0v8HmGjqWbE/+rbTOfqMa4smlMqZV7FTAxIk3RlnffmSRY+YVYZWHuNHzJ0kHf95FTTG5GxAP5kNunpMjJqIs1uampyrsVUEjkmcq5d91FfAgXs7Ch8wN2LAfcWFXtwJmGLWb3kFz8fiUDta7G/PEAOsqBuRzuJLE6QDRrvL1UQNQ2HB3iJxhWJJ1fiBOPOyBlXxJDMUNbV4mfqbmhzAOd9pFeoiLlQrjRWA3Ynn9DNlREUYzjonixufPM5Oh6g+1HJq6FTbKf5yhU1bGh/1mmWjBEYDECo/qBO36TJc2PCxJQNY45lMdVLmyEG6UKONpOnGis6/dwaJsQqlyjJbldIJ2APEsBFW3Gog7dphqGV2Z6JAq+DckFqpmJPPG0I6RoY+5t/iQF0vYWwT2Mwx5NXYHzXM7sID3bV+NoFrl1b0W0m+5nQ6BkLhkI5vvOZGxgsmxB2sGqmeDKGzPhLLam/8A6lRpndUxh8iuGJ27hv8AvUMWR2xOMbfyyL0t4PNSsmMOjYmvYbHsPE4SxOhsYKCqb/B/YwMumY4fqXsQEe0Ek0ODvN8OVryM275GoAXQFDtMuoQL1Cl9J1JjLkD/AJqM6PpxxlHfMRrHO3neRW2chlUD2Kqn+3aZ4+ox4umVB7nG/Fjit/1nL1pyYceVnfSX/pvceBOPWuPG38w6qsAd4ox63PkzZycgojsLnIxI/WW7F2Zm5O8gmxvMqjJ2I/WSprfvGxNGQp901Ebg1uJsMpVDpc6jtOdTfbaWN7ih2SdzcL90VxA7yALdrjDbbyL3iMDXUaqK5Eq4FhqFSibrTdzMmAaoFO/u34qCm234EzBs7bmGu+0DcaSps0RHixksCTXaZIRdm5qr0rAk32gdeDP6ShMh9t7LVzpxZXz5cKAaMC5AxV2s2P8AaefgNsSefJM78RZcqstG75/zLB9EMvssksT2UTEs3qKdBDXz8VvObBkysWZbr5oCpri6n1N1O+rjxKj08dBfbxPm/wD1Wg9bA3fSRPf6c6gTc8P/ANVWTgPwYWMP/TAA6zJ59Pb959Sp24nyP/p3Jp+pBdvchG8+sGQb78cxEv1pcl2oQWzuf2mGduf2gUcntI4My61gOkZe7DSP1kMe188TDqshbIgFkJ7jCq6f2dW5CkChfxOtUBLVsfHYzixPpzsQ2zUN53BbIYcQhBCCbFfM1Va7Rg/MdyhOy40LMQqgWTPm+s6lcnXeqBqUNYB7iev9Q6/FgBxMuskbjtPmnaz4ElV39L1rr9ROa7D2Dtz4n0gNqDPihc+q6LqlydJjZ2UEijRkiV2QuZPnxIPfkVfyanJm+q9On2ureamh158mjGWsD8zx83qZTrc2nYXtM+o+pLmI9zCviZHrsenTpYj87SKM+nG4fCQSOVP/AJvBciZrYE6iOZz5OoDHZVFeNpi7qx1IAnwDzINs7rpVQTqHI7CNX/lBlYh7/YTlLAsSe86MWTXhXF2Qk/vCmcmQ/dkc/kyEuiBV2JppFTnZwga7+IRo9rYnX0PQZOpByEqmMd2PM8wZmPxGcjMBqN15hXvP0XTgBX67Cg/N/wC8wbB9MQ+7rGYj/SP/ALnjhyONoXYsyaHp5sv0/SFwjI5sEkkiUfqHQL9n08N/8z/3M8c9Rixt78ij4u5z5PqOIGkUt/aVHvH6so3xdFhT+/8AtE31vqzsvpoB4SfNv1+VvtUKPxMWy5sn3OSPBO0ml2+gy/XOpBOrq6+BQ/wJxZ/rWQ3ebM/5YieWMRNWf0mi9Mx/pP7S+Q9bP9VzsoUE6fBNznfqOoybNkavF7f2mqdG7Gth+s0HSqrU395NxeriC/MtMBbcKZ6ONEAFCpelWai2mt7k7L1cKdMSaJCzXH06ADUzczoRcRJZ3N+BJ0gHcbdpOy9VJhwoTagDtNDoOw3PaYlqO+5jZlIBrfwJlvTt6jK2bqTh6djstMw8fE68XSYmx41yEqrcBV4Hm995n0GEYFxZnUF8h3J7A8f7Tu6fHpx/dYPt/QGp2cGB6XEcYfIjBeC2Pbv/AFCI9G2gPhzMVI4f3AzpYITrBG+wQCcuT1OndhiNJyULbQPL61nVlGRQpB5U2J09dlw9R0CZFPvVqvufMw6/Kc2MFl0sTZBPM5nRVwY3HJsMJB6mNi/RglqCAe26sTiTCep6tkxAsNzQ8TrxYnPRpqXUvi+0y+k43frWZCaW7qBygthf08hoKSRtuJt0hXGjO4JVu47V5mn1pEXqFZT7iPcJORvS6D0XHuatFDz8wHiYZ8hfNqAGyDmvmXjOX+XkHtVDo1c8xnOq9IMYxsUq74szmOUp05WwQTx3ED1+o6dnY63sgeKnOypjx887UhPuMhM+XqMZBcgVqNDn/pMy64ha7m65gdbZMbYARkBrkEbqJz46LE1qHgTDbUWbSG7CrEasDqvY/Bk2aX1akqWKaQDxc5Ao1c1LyZCRpN7TIGiNv3kVo7alqqIkk3jrwZbGvcKHYiYnY7d5FNfu+Jo5JXnxMx91wuAwLFDmMGhRiW/MN/8AvKNMWQA+7cTZHK86TOUbbczTDk0OAwsfMsR342bIGABYeDOfp6w5XDWDW06UygLYBUntOPqcmvqCx5+IHpDT6NDJ+ficmZ0CkAkk7bmZjJ7PsH4mfO5l2NjkYCvuuYi7LVtdRB+NjcrC3vA8m7kE5H90yPuva505QCCw9zE88UJznYbQJ4q5eo1XbxIO4jx6CCGsGAm7GMGztFl+OIgaO0C7Ny1zAbMpIvgGZneBFC5QzkJOwEQyNvq3B7DaVpoSSsCqI9y+4ShR3ElT4mgfHQsNcmllTRqxDSSO00Qr2sCUUFXCM8aD1FBoX5npJ9G64jWmIkHjcTzjOzofrHVdCujGysnZX3A/EqM+r6XqOlYLmxaZzA8fHgz0up+vZupxnHmxYGU/Bnmkg8f2gaYuobHkD6bIHnv5muDrfR1j0g2rizxOMmIGUdA6psaZAgIOTlh2E5rANxmSTILXIpPu2lGYEd40cqaO4jTW2rbiAuoWGGxjU7SAAvmSbXjiVvDvUBowYSivcbTFgRuov4lDMQN0f9pWdH7lPiWGDHipAzjujfqImzoTehr+BA0KxaT5qZr1Fcq9fiM9Rjr+r9oHR0uNcuQqw7Gc5Wr/ADN/p/UY/wCKAJoEHkVMMh97VuL5lDsRCyaqLfvHYBAsAn5kVV7VDj8yFY+qR4EpjS2OZFOid6J/EQ5mnTBnxA1ZldQKzN24P9hAhdO5NiD1oO/PAubYsCvjUs9WaHtuczrpY35hEaT4jquSBAj43lWG2bnzAvG4QHg7GbrnGNBTash5J3AmHpqBfqKaiOxPg8wNjkpiVJN833klwQVVRfZqqZ357cTVVDLW8C8YDsqsVUn4mjpksUbFGvdObc4ySfFymyH22tb1a94DVSgDq4HzNMedbp1oDve8z0f0gAg7giJKVgGUX5MqOguMiNpcVXDd5w9PvnYg2qj7m/8AubdY6hdKtpBnB0+TRl59t7jsYH0Wx6dWxOzMu5B5AgjJm6d1FEq5H5/8ucHT5tDsivqQmrvjxIDnpuoYi/TcWw7WNpRHU5i6oAxDhAm/NhxzNkzH+F1gbI+o13PYfipw/UMQRkyKQQ98cbGU4GDBiyarDCmU8GZVp9S6w9RkXYqQLFm7HacDuTQ+JLtblhx2/EV+6QUBtvJq4733hYvaFRkFDeZEbibkXFpF3UsQsOPUw3mjgLwYloHZdoVZgSDcRMqu8zJMAPmAO8Vb7xgWT3EIL3lcxVyO8jVCtBcP8xE7RKbhDUe6OgDFuSYtzx+8DVd9gL+JsrUrgqvnc/4mCmjKHuY3zCtUyaMbcEntN+myZPvGn8HmcKDUbnag9qnsNrB4gdn8Q+k+5wPzcFynGwKFhweZOM0CoO9VUE07BiKBlR6vS9Xw57/NzP8A9R6c3Q4sq1s1XMsIX7SSoPEr6zjZvp3t/oIJrxKPF+n5Rh+oYHJ2Di/8T7RQvqmtxz+s+CQ/zB+d59xjyquNSeWO34khXSz1U5szWSJjkzNrOn9jMTk9U7GiDdSjqBB54A3mBYHKxAraogxOpRwOfxHhWwXNAGBWPGKNLanmdGBm0CzQkYlqvE6NCjjiBotVPN+uZHXAgViFY713noAgVbTzvrm/T4wOdUUjw2PkkxbHtJPMn1FHyZFXQ8Sg3YGpgchOwER1HvA2ORR33mZyEniKqGwjqpQrbzCo+It4QqowIjAHMYgTUYZkWlNQveLvARyZCd3b95bi1UyDUtzSCBk7riGpzQnM/XoCdILfnaLrsgIGNlpbHunOMPGlDX/NtJtYt+uzN9gC/pMXfLk2Z2Pxc29A+QPxLTGq/J+ZNr1rkGMnaaJ07f6a/M7EYDsJRII2k7NTBzDpyO9fpLTBjJF3zvvNCbgCALrjmpN01Iq1RSEoDtGNWkkEAd5kd/xN3CjSdVjwJGkFCrbvRO1iUPcCauIMpHMoM1AL2kA1A/Ef8psZYgk3t4khSTvtXmBYIwOkEDtAVjtt+kamxRYykFHUBYO/4meT3ZPaIDIJ43gFUbsd/wAyvfjU9hINGjfMD08WZ8/ShdSqFx81vsJ0p1S48KYy2lygA32H5nj9Lm04citdVW3azPWAVtQx42Y9qG07OLrxtjyYv+Kuw33mWLKrdR6KUQW+5mmHUdQ7Y1JxAfG24nPkytmxtpwaKAAIF7jf9IR2fVfp+Rekd9esVqobAT571T6Pp9tVz6HB9XD9GcWfGxYCmAHI8z51lGtip2s1clWPb6fPkx9EjjFYCEXU4ei6sdN6r8sw22m/RdTk/gXxg6gARpI8/M8xdm34uBt1Iyuv8TmNlzQmxL5cmNXbT6YBv/Ew6nN6zAb0BQBmwxvl15H2B3YCQaHqQuM49KsRYBnK5IQ3NXwUCwb9PMzYMTpPcVCtcWdkxtXjTJ0k2SLbvM19tq2xEvUVIJatr2kFjY7jaK9NlTVyASRQWL3XvtIK1E3ZsnvDgcXJBbxHqJ7QrXWrp7j7qmTGwPjaIN2IgTQgCmoy2kWObkn4iqqgUp2jFkSCSKqUNvxAZ2moClRfjmZMKqxK1e2ufEqNceRhsWIvvcfUm2XcEVV1UxY7czMsTVmB1gjSTXaSvuYXtMgx/SXq73A2d6GkfvIK6fZzXeZ3ZO8NbGUGogcxM3cDkxFdIB8i5Jv9IDJuIWGB7ywsNP8A0gTuTvKC1GALjZlBI1i5QgIlXU2rsJm2dQRW4mg6nEqiif2gacyCN5B6nF8/tD+JxfP7QLrxHpuZ/wARj8n9ox1OLkk/tKNN143lh/8A6mI6rD/qP7RnqcFckH8SDWr4i/ImQ6nED9x/aP8AicJH3H9pBbKDuJH2w9fD/r/tJOfCf6v7SorVE23Ej1MR4b+0PUT/AFSiw0BRFjvMy6dmgjqAN+OYFHmTA5UMRyLAakrwZquQEVx+Zz6xEXEDrY7fMkNdXzMUz0aO4m1gm5FUTuDGeD4ksaG8vkGRRHtEIaC0inQmWXZSQJqcbe7/AJRczyH2wjnxjJZIAv5mnp5Tzkr8CNDXE1BuXZpztiArW7EfJj9JAy14uasAwrmQRpZf1gUAPWvyJo24qZcZU+RU2kVXROy4QFYjbejKyEkoxN2gMn6fnx4VyJkx6mvb8TXqMmN6KKVoVXaNpPrXpg7YxoW6Yk7ccTkzrWXJ/wDI/wCYr8E/vE5AU3cLohDTMxmSrs1+JQ6jEe5/aVlpUCpraT6+Mdz+0odTjHdv2lABGARwdJkHqMR/1ftEOoQX9x/SBr6rKukjUoFeDNVzozqD7VH+oTkOdPDftJbIjbU37SD0MeT2suxve++88/PmLZCd64kDKRyDXmpOV1fzf4hDyOXWiaE5xzvKdjW8gH94HbiKWGr2sKo9jN1y6nVcu+7WPgzzATxc1L6qN0whWubJqbFj5CPdnvZEjJk1BsZrY7V+ZDsCynvdkiQ5tj2EgDQ7wH+YruieBAeYVdWJNAGO9tpN7wGDf4jqoDjeMC94ABcdVBdpUipogEeZBTxzLPeSfJ3lSsmtTRjAj0l2viWKBhGZFAsT8SOTNXTUNzXiZClJEoGO0eIgA6jUnkX3k1f7wjQsSfadvMtQQKEQgSQLEgffmBsHYkXtJ4IqWlsxbtwBCutMY9teBxtLRqpdwO0yw+/kzYIK54jaupaKgVvVX3mmPACwUmvM51chfm51dPkDZDq5J3JlR24cRUD1B7fma9co/gMiAf0mNFIUBjangxZwGxZEU7lT/iaR8fw8+r6fOi48TM4NIDZPxPlTs/Hedqb41/EyunvZW1guvBqm/SZomnIxvdZydP1Crh05H3vYS16pFyltWrYc+d7jZp1rksOLvW1TbWoIC7H/AGnm4+oVcvOlVveS3XqLoEsf2jZp66ZgL34mPTfUE9XIMmWl5XVttPFfq8zKQGq/E5yCdz/eNmnq5vqqfxZyJj1ANY35nH1vWZOsza2AUcAc1OXt9wENSg7v+wlNKIJ53hpr8zP1E/1EwOZewv8AWBrsIWBvcx9cX9oi9c+B+0pqt7EY37Tn9Zz3MRd//DJs1XT7r+394jq7lR+s5rYwp65ja9XRY7uv6bxalH9Z/aYaD5MfpmTZ1a+pjA/qP7RDJjH9N/kzAnGOXWHqY/NxterX1h2Rf8zQ5P5Qah+05DmQHgxnq1CaNB45l2lg6p2yYSGuhvI1/MjJ1GpSujnbmZq3YzNWOj1KBoWTJ13wJNbQO0jZk9zzD1CFoQ5A8RUNVXCGGP6QLE/EjUwsRg2DcKoMR7f7yweJne+wqoWTuIHQpUAhhZlnIKqq+ZzaiARzNGyl1GrtILe1alOqABNa9jFYUA+Yt2Mg1U0h0zLVvcYOnbmFbHaUBYtyYje5G4ER0j7pa7gUfae0B9CNXUKu1E2b+AZ9DldANAcgtsKnzOFtGUMpIo9p6ZzjHTksWrvvZ/6TpHF24qz9Uxehjw8AHz2mytiDsApUVYo1RnmYc6hWfLiaydzWwmmfqMDKowudRO5JgL6iUyYtZJDpsWXbUJ49mv0nrFMmghirK3Ank5MbIxRuRA6uhZzjcKdKjcnvMcyhMpAN0YulLDIE1lVbY1DPvkajY8yC+nAOdb3IN7zrORt9XirnDhYK41f3lZMrt7b2hVl6I32vaTqJ42UeZmVP6ytOnk3ICrbc2ZQHepABG/E0AsDYgwHqN7R/NwPtO43ERaye1yC74klh2kjcXAb1ACAe8R2G8e24iINDvUKVjVtC9+ZN0ZQot8QBj2lAyT8Q5gUWBHzKFaT5kcgb7RA1e+8osneQTvYlgWLMj/EDQXQliq3ElTVb7xtxsbMoDV7SNQBG9Swm242mDIdVXCNDkUctF/EKdgN5IxAnfeUMSg3Upoj1T3so8QL5GHJBmmkCB3qTZpkUyFt/EQwNe7frNxKveNrpznp1AO8WBQGYHep0HvJ6Vb6pkO2oiUVpW6r+0elL+0Gdmbp0x4yyOGIYqaHBnFkG3gSKelf9P9oaEP8ATBx/+PhP/wAgf3/7zRV/ko3fcH/z9Y0m2ZxpX2j9ohjQdpp+kX6XIqSic6RGuEN9iX+BGfxN+lZlZtJo6DuJUZDpWJ2xE/pMuowekyl007+J1fxOc4mPqNYI3k9UzZehxO5LMGYEn8yptkMQ50D9ojiA/pE6Adtoib/AExtvTkbGK4mWL76M9fEqNixn0Q9khj4nm6QnXslbayKm2F6F8CLQP9N/pOvqcWNUtLBBINznWwV32uBmUFfZ/aGha4E2UWcqnmiZnRg+syg8CNNhGZKyK0O4mgkDiWu4+YUfmUMnp2dJa/Ak8kzLqSy47BI37SJXYH1lgFYHQeR8TkfibdGScpBJPs/2mLcSpGakC5qDS3EmIHGX+alAAML4kVIa6oQyD7fzDPa9RkF+0OKAhlv0wTzYr94CP3Y/zNrqYOaVT2DCbkQrnygesp1VsdxLVL4Dn9YZR/Nxn5qdONCx2BP4hGCgpfsIvuTGeN5u2MrgBYVTd5zvtIocDQdpn06kq3tuuZvuMABmPTsVLDURcqLreJtsqj4l4995nk+9PxKijUpaKyPuWNftkVr7FC2pNi7ElwodhewNAxeoKAN2BJf7jttsYIMikDmcuZK3E6VyEHft5mPU5RkVT/tEK5mauZOxswbv4kysqDbTUMAQx3HeYiUpsEQqmI1EDi9ojuR4Ei6rwJaj2yB8RjcRGGoVCgnb5i02d4xvvAmpAzwLlCQW7Rk+IFXHcgG+Y7vvAd7xSDV83ETAq9ork3tC5QyxO0zIrvdxlhx3mZ2BlRT7AbyUssB8w7R1TgiEbdtpVUB8zK9xKuQNvt1d5otBRIavaL7zUURCtMZ0/iaB7oTBdtpaneRW6tQM0xORvObX2juoV6g61wDuKHAmGXq8molGIsVOVGvmNjsZdmnC+7zrxvWJROT+qdCkBd/0hGgNg/vHq2qSSCdvEkniRWl+zxEWsSCfbJDQK3087w7RatqlCoElO8j0prcYEbWRkMMr0ptARtrTH0qgAgvcTVht+85qmp6zfGtpKUK24mIUma4/YN9t4sSW7XpHiIigaj1rQOrY7CS7rpf/AJeZlupBc+B+sHJGxYD8zmOdVYqV/W5nk6r1D9tVtN6cpn6lhTcQu6FSnrYyQbmG03tuI2sgeBEauQbvbiAjvKB3Bk1+8pAL3lSNQb2gK7mAIPEOORI0r8GFbjvJY6txtLwWCSIBo/qI/SAQm9Ijdvmj32keow2B3+IDoVvzBR2BisncwU7wLABUksAREuT4kE+6jxAHb4uBqxB3veMEBduZkLMRLH4kVvrBGw3lXdXtMFBNBdzNCrqeIFsTxUQyaa3EltTbwA1Gu8Cf+HmtaNG/iep0nSqU15G25bayBPLJByHgA+J6OHK4UU+ssNrE3HF6g6noxjAX3t4AJJnmZMTZMpbHiI8gigZurHonGQBXYj3qBx+IPmYVlRAt7E35+JpGKnSLRCNP34z2nH1uRMmVSnidmb+e4yZW9Nzw4Nj9Zw9UpVxa05G5HDfIkqpwAM5JNVHlNtZ2ldM4RWWvvFSMzW0yqOfiaIN/JmaC+3E12A2u4C9xruBAsC1VtBiQoHH6xL7RuBCrJveqlnJq06hsPEyYHTtHe0CzBeJJNgEX+sNzuDUgfBgFY/EgmqMYYmBVUTR4kmwIGy0REAPA2gNr7wv2gRAWTAYOxgu+54iO/wDiA2oSirqt9pN+66gSADFyo8wjTVayeY7pYq9sClazvQm6DjcknkDxOUXN8b6RS7kyjRkY+3v4mDjS9Gaq1NvvIzG2Bra4BGeNogePmMGjCmBtAnfeFxGy0iqHECNto9hFe+0CW1dzcjA2jrEY8TYggTA0MqfmVHr5hpTql/8A+ob9xOMKjX6rFVG9gWZ0v1WJsb0mQO2m7qtpzH3hgBuRtUfs/TQ/wh6avVyEK/OkXuP+0CMY6YHE7MNfcVvU506fMcGX+U/9JHtPn/vNMWPIvSkOjL773FdpakLjvAUIVUVCZaO7sTXA1ODW1HYfiZCpWL7xAtT0+lv+JW3iGbQ/09hj1Urct8j/ALTPGKLjyspRfS5x4AM0xCRtWMHyBL42P6TPCQ2NAeKmgY1tv8Tm6s3BIXQ9bcaq7zDqCq9bqUgiwdpsaLfE5s4/mibjFj0smRnxvqrZtq/BnKMiKQHxht+bImj5cjKFZrH4ElOky9SScK3p5s1CNFyK2TIoxgGjuDMJ2Yuh6hOoLFV0kc6h4nIwKNpYEEdjBENMxyZod5A+4wqwZov2zNRLQ7frIp3KxpjyuFzGkPO9SYQOvG3R4sloWBUVzYO04slAmjYlWvHeQ0Jo1punyBiwAINiQmjT7CxHk8zTApdcyqLOjiY48b41K5FKnsDKO3LkUZG/lITsbI5nLmJOI/E7GwPlOpdNMg5M5M6FVdDyARFInLvivwZ0fM5jZ6dvxOhDqQfgTKs83OMn/UJsDXBnP1X/AA7HIIM6E0k+9tIrmoFWSuQE3RH+ZhXNzb2DX7ySw8fNzJtoEjJ7CDZMyxsQ5jZgJnrGrkVKjoVuZDeZIykKdIvztcl8pI3HHaoRtekbSQ9UBMhkvsf2l9vH5kVTEagR4larN+BzMbrbtCyODtKNte2oEXMM7e0fb+gksxDWNrmLnm+YhQTfEiPUKkyoLHneWtXIUXKutjuYDoXKMgG4E3IK1eZI3rwJMseIAD81GfMkwJ2qBVwvtIEZgVcNQ7TLXRjJuBV8R2OCd5JPtkg38QLb4iY+0fMVmDNfIqUQY6BEDxcOIRI2sSgdxFtzGCv6wGT7ow17CSV352liBQWjfJ8y1bczPV2iLUZFbhvBjU7zIbS032kGoapWqzMxGD8wu2uo+Y75meoeYF1o8wbY/wBU27CYFhQ7Sg+0qbagmBMxDx+oT+0aXcaFjFe8zLcw17GNJtqDKuYajGXPF95dG2wnRiXU4Un9pxByK37xJkN7tXPJjS9ne1KxHgydQHf5nKMqf1Em0I28wGS+Ax/l1sJnq13jpLjz2uTqF1txq4mP8wkVic3j8dvMzC5jVI/27e08TUxS5x0696B5XVMs2Sxjo877zAh1VWYMARsSsi9RUb+JerNz2s5ax4Rq+02ZPrbvbfcIFFCIa5YgyUVfUIrsYY3WDsb8mTqPiM95AMqR3GtIq5HtraXf8pbFbeJn5nJ3ieTEfEeqoj7pVZs+jtKGRP8AV/aLTfMNPxKy1GRKvV/YxDIhP3iToGmAUDkQrXWnZ1/ebY2xAb5Fv8zkGMHkbzdMK0PbCtMwxn7HBH5k4kTlue1QfAhUkKBtOcYNXav1kRsbuqhroUEmT9OFFAnV+Yhgfs5H6xo21BiLWKmFZB/W37x6cgH3n9ZdG24PaF/rMaydsn9oE5f9Q/aTS7bg6dwamiuWnHqyXyP2j9TKP9P7RpdvQDAA33kMdtxRnIM2Y9lP6R+tmG5VY0m2p+327gbTv6RkGD+YVZyNKre4nDkFMDp03vPR6XD66Y0ADGrsmqmnI8mXIXKEe4DkHiVjDAKXq+diT/iXg6f+UfUKvksgUb2G3+ZJxqhLKdVcLwBKLx5Suxwo3zf/AFnJ1o/l0EKi7phx+J0FHGYDG4qro8THrOobJgOJ8emt9txA4kNNv/aDtqayBt4mZokESi1H8yKvHVlieIJ3oXIVWc6VFmUFeiu4PeQDuzUtccCWUIqwfmLGBQU877yxRO5+alEbC9JNfMBe9GNwBe9/Ikg0ZFXqNUf8xav3iuMyCSe0eqI+Ygd4RY5ut4i0WrwN4yDV+IUjC9oj3hdV+IQwSDGDQJkKb3qDGUM7mUAd/EleJvizeljddCOHFe4bj8SVZ/6zb9pMDUW98SosfbNEYBGsb3sbmdit4A+RKNiPbZ/zM33SO9XcbRgrodWrcbcwGu6jvcfGxMvFlxjGpUDj/T/1lHLtRsjwTUiox4shYqqMSN+O0bIwIugTtuRJbI4yAncHb3bxu5ZxwKHYAQNVwauXBHwCf9ponTLz7q/+Nf5mKu1VravzDjmRW+jCPH/9z3/YTk6v0w+MYwo9wsgEf5l3MOp2W5YjoUbeammLJ6eUOF1aexM5cJqy7k32E2V0LAUfzCu0/U817YkH5JMluuyZFIfDiI+bnNAd5Aor/SOqjFXCpsRi+xgRCqEB+pk//iH9hJZnKka2o9rlUKiqVNJ6dycK/G021ETmwHTqB7NNCW5BX9oVTUzXc5c7AuK7TYuxJ2FTDN5qpYzW/qJp+8R4851EY3Yfg1MMWP2arq/iaaW2923wIG/q5f8A+K9//IzN2ZjbEk+TvEoa9yYH8SKRkE7yyfiQDbyooNY2lqRpP5mYWprjrirkWDbjtHRqBobw9x4FkwJrcROYAnnzFpJ7f2gTiyviY6as/Et8rvRc2RxtM3RkIJ7ixC9S7ioGrZ8hO+R//wCYiJiSGJN2OTM7NbC5Ys7dpBC74T/8ZomQBB5oTPH/AME+aMxOwUtZBNVfEo3z5FbCw7/iaeqpH3Xc5kxK3T5HAoqQOb7GdCaDhXVfA+0XFIeu9xczY3zNDkw3pKuSB2Ej1MRYVhY+LaZ2MsqJY2G48SFJVvaaPxOl8tEfyE/UzNurYbDFiH/9sS1Erkze9fUc6qJN77QCs22lif1M0TqszEgMqgeFjGXK1/zWuvxG6eFgQhiGUggdxKzjijxHg1W2olj5MnMvG93KMdLEGgSJJv8ABjKElaO52A8w0+wHmUQQf9UzcVNCK4AmbVv5hGRMRN8SqtgK3iIoyoasRtHfxJBsx94UwbaMyTtuOYibPxAYYkR2ZJqOA7he8QgDGk2dx+Ygd477wbLTW53iobR2e0B+8GwDdiKq43gDtC62jRsWQDED2raOqN3zUV+ZdJsEbgdonHfvKPP6wPEaTbMqTEBvv4mhq4jQ7HiU2aDYgmUP3ndi+nK3TplGQ22NnquCO01XoMQyUSxAbGP0bmNJt5hh8/E06pRj6nKi7BXIH4uZorGgoLX4Eml2q5SCiD58y16XO9BcTWTQ2repJV1KKRRO/MhtVx3EcOUWaBoXsQeZLBl2YEEcgioVYavgRE8xWO8paZuKHyY0Mn+2PehG5TS+xPibYs2FdF4w1MbsXYlLGFEgVzUYVq/S514DhynCpxgEBronfxNcPSYsyYwHZWOFiT8giFuNk28033PaHbmPIrLRZSNQvfvJJ2hk/Mdc/mJQzcWaG8txpsXZHiFIqu9jvKxKWbZRyeZkXq9QFxpnKsSNqNy6ZdCZHGgKyqdJFhBxKxNkYqDnejjIFNW3icYy73Rv8w9UiqHG0o6cLM2QasjEaKFk7SbYBCGJtfMwGSqsgAbcXDUyqpDX2rxA7ulCsqK5TSyMvyON55+981Z5mydTk/lrqQBLAsDv5mR5HFQvinTSqEPdnjxEoIyGzZ3lOAMIND/iER4sbZeq0LVm+ZkrjPBk9pYA1U3FyAauaZdaknGviojtEh/liB3nJ6J8LbzJLUYrgTvVVANV+YA+Yh8R8iBsjgLRW/kySd+IlO28d0fbA1DWKlBzQAImbD2Aht/FSsRBpWOkXzCmXbgn9hcN1auPwJuEw6TbEp3YHvMLxAtp3F7XfEIl+e5+ZmTXc88XNLS9hILC/t/tALJ7CKtt4EmGoj8QCUDe1QG/3COgBcKNh8GMH9pJYV8ydVttsIFMRUofbYqQd4iTXxA6sqEjUTe21Tp6Z6RSur7asGeYNQAJYidYzsuNRi1E9zNOL0C38wYhsyiyoPeX7seAM67HYGcfT5MYb1MzVe+wJm+ZsRxIw6gMAd0BlUJkG5YkE/d+ZOYKcZr3Hv8AEpFRd/UB1b+SJl1BQsACSSd7FSK4HGkleIvjzH1K0wsVJQ3A2xMVNjYje5ornWTW5G9TJdhYhq3gb5g3qKCKNTMarJ25qNsxbIrEcRBjqsKDe8CW5r5iA1E1KYkqe29kSB90gsDV+YWYjd2sQO/gwqgCeB+YqIMYNX5gy0ebkQeIj/aMkd4ubEKgihtxGaMRv9It72lQ+BGBqIHc8REb14gTRFDg3cCmUpsw3gft2MTMWNmIQqgalXtfaSgu4G62lQwbEYviSD2mgAraQKvEYBIJjFSgVCmz2MDPCRom3O8wxkb0e82FwpvuIgbcH4ldpCLpyEQrSA3O8IieCIFGZZxaGagEnzEyEgijAlWVUVmNBviUlOpZTYupHpZGwoioxIG4qa9Piyp0+X1MbKAVIsfkf7yodED7o/1My1Mt3vvtUaOSfjvcimCpLamoLyYi+EIHOVipNAhTG63icLyR2mIw5MnRsFxsSrjt8SxK6fTBVHBJVxYuPSO8sIydHgDAqQCCCPmSJmrE/wBYXsSN4Kup2HGxPPiaaCxVgVFeWAlLiZct6krcfcO4qBw42Azuvk3OggK1X+JykfzyRt3milnyKrNsTUtWKznTjseZm4BwBu9kTVh7Rq3HiTko4PaKAMRlmu+NaM6WUALXcAzDC2nH9obet50FteNWoKKqhKMyakqWJatttjNcdHJRGwiYhGNiwO0utMzLbFsmU4AdbWGI/tNMyj1gw2BUH+0PUw+i1YTQbgtDI2v02qrTj8bRVibl4+4MzBlJs0w0u9JF8XvOjFkxM+MIwJJ2nK394dFld+owgvsw8VKlMj+0pHA23P6SX9rsvgmceZv5lX24grt6oWmIgEXY3E5BkbXp7XOnnosLD/UROUiupv5lR0CvMbAFaJiFVzDWEsniZaThHtK/n/MMZxjGPUxNkAbajUhHAZjyCZSampRsfmEal8Rx58ePHoPN6rvev95OBv5Keag2EAsQQ1jj9ZKumFR6rBQO3eKQKxLv7QdjufxNen6ZsjKxIUeDOf1G1FsK/f3PYSunyHHk0+qSzSRavqAwcqFLae4mBR9QPpn9SJfUa2yfew7mjObI+4ALbc2ZYy6UXIGLFRvzvGisDuy/gHecKr/+Qh7XNjjVerVl2rsIqx1Yj/OC61thuByJeYj23c5RWDqjmc+0rsfnac/Vdecj+xaA4uWTaO7T7sbAkhWuq/8APEjG6jDvVhuJ5TdVkJ+8jaqBqZDKwNg1NaTb03zFWArYxZWChh38zhXOzEazfzNzl1WOT5jRaA8VkmBJKKOw4kwyu9jJJhcKsRoNEd2ARSx8AREzt+ngKGbV7jtp+PMgY+l31ZX540yb9a1450xu6llBIHMQndiy9LiBVBkbVzMvV6RTthZvyZNrpgPiE6D1OAD29ML+TJ/iv9OHGPyLl3U1GNxgEjia/wAU9/ZjHwFl/wAdnbgqPwI3U1GIRz/Qx/SdGXB/LT00OrvyZj/FZySNdTXKzDDjcGjtfztM21ZIwRNWRQQaJF/vL6nEuNwFuiL3gOpz2ayEfEnLrOku2o+ZfdnmmZ+0fENgDCopplVwI/aSDtLtAh1Xq7CBQ0V7iT+JSjEWHt2sc7zIMP8ARf6x+pRHsUfrN6Zez0zV0+NeBoyKJbbqW+MJ/vPF/inoCxQuhZ2uL+IYirHYftKPS6tcePqsjZDa+q4Ok78bSenH/wCKSpsBcZNGq9083Jk9QHUV33sCWuZkQANV7EV83Joeh6JGe1KuTmIG+/E5Tjf+KwIBTXtRruf+kj+J91sbOrVsOZJyamVhYo/95LB7uLpGGDM2Q4ScmEZAbNr+Jef6eX9VXzY2GtATo33+bnnnJjTEnp5WcnHTDcUfErF1udteugvtJs7muJmzTUPqeh6XDl0HIxbWVIA7dpxsigj3E+J2ZutR8xIxBvfq3J3+JydRkvSNIUg9pGppmVUJk+RtALjIBI/q/tMnf2jf4meolas3UN7x/wAd+AqrKRV6iOfiUmZkfHp7BhtOI4awa99erTAPl2Cqx8bfvGlmc+OvLmZcWMncenp2FwxZsGQsM64wPS0qQv8AVOdA7kB1YCjXzMPTyDhDubH4ljllrfjv6n0dTDpclL6YJ0na+4NzhCkgsTdRIrX38ztL6tZGKv5Y/T5jbLhsnneMBtwFJ/Sd7u3vUJWpVPMSs5zkqAPeDz8Rujh9PKeMbG+No/RymqRjZ22noDVqS2UfzCNzxEhXVjvMop2BA7c7xuq5sHT6mBZdnJAv4mZwZDuq/ddbidiFAMXuYnW3A/MEKViPpsTrYHb8xsc2Lpy7AEkEkigLjyYdGBWOonWRdbToQ1prHujkm/1kZy56QewCnJ53jYyyK38ObBFZTIOZ8OfUuxWD5nbE6aTRfVxwZkVcv9rWRxCfWLb3ImrKRe1XM1Fmrl2OnGf5YjNcGCrSCot22E512nxPG44iJJO81GJu4q5DCnoyiI48i0edoImrvBsxtA3NdA0c/iZZKDVCmoJlU2w7Qwm7E0J073CbMsSKApfEkKWb2gydYJN1NkyBQtED8SKxew0Sozgkf5mpyAbk/mZs4Au4NpCn8yjirvF6u+0Xqk9t/wDEILIlHYDvEA2oWjES7YfbiNeSIXbUdK+gEGwd+IZOiOMAk3faehhy4jjX3gGuJTviYgluJjdV5q9HqBqzXaUekIS6b8Cd/rYQDR/tD+IQjv8AtJuq8XZiL2/PE6MWjXza/E4/dXP4m2HC5xtkBACkc8zs4PUxNjVX7Y62FfM1yDDmyKq4wi3zVTg0tsCCVO+83HVK+myfasLHU3SdKqkg6flWIM85lyKzBHbT4M6smV3UDTZ7GcxR1s3CubJqv3G5KjeaOCG3gKvaQMcCM1sY1Ox8RP7RX7GAmNrYHA3glnccRX7D+JeL2g/2lBXuO/5iIqCk+q0btICorF/MoHazE4BgAN1BmJqJTawPMgAfManf9Lk3UR5+IUnFE+ILatcGJESmUVXMR2EY8x1cCRLAuTzUqAtwTRlHYbRDnwIEiEFbRg9ohvH3hVgDvEyKw3EBNcWj+uRWGJdLETcbTQnGtkLZPmNXT1AdIA8QIEzB9523nr4MmHbXjWgJze1PqbMQCoOqv0lTbm0v/pP7Q/M9VusKNbMu44nF1Jw5AHQgZO4HeBliILVHYDjaZBqksbuCr6oakJX87RdAGK5rsj0+/wCRJxOqffuoNkfE6x13TbhMJAIo1A58gJxsBzUXTg6ADzpMXrAsaFAnaGPIDlH+8y1tqXKIWU0QNjM/4rO3T5f5z2KPPzMzlY+2hUVkKRQojeaSujp3dumbWxYhuSblg7zkV2KHSaBPELc/1kQRrmALeYyazLkrggzKro6iZTG8Z8SB5E/nWOKkr7WBvgiZodwI2bkEQsdOTlgfMzNAEXdxFycjRMRcI16PGmRmXJk0Lzc6suPCmEDHlD6bnn4G+6ptex8So0XsfmZ5WHqOL3JkoyV9x/aJxjZwwcglt5q3bGM0aYcnpOujckV/eDBlw4wR9tj/AHneOlLKCM0xy9FkK+3LY8GRpyA/MkZayha5B3jdTjO8xJ/mofkyK6CTUnCrY8gZStq1izAleLmdgNQlGuUPq1FgbO9TJwFdcjbgNvN2A0FSJnlVFxhQDVgmZ2E+ZdJVbA1WB4k5FGpWBNmUMFs17d4ZlAA+JdmjH5MeZR6L82VuZ6wAeY8uSlvvX+0ijHX8Oh078kyWzYUoliT4E06nH9y2SBOAYhqG5iI3PUuxpFCA95AQHdrZieTNRiC4RkHPEjUQdvFyo3cexALrYGtoselcingQDfyFP/nMzsl9P7TLTpzn+btxOXIo1Ej/ADOllOzXtXEwsmqEqM9PvUjzNMz+m+v4ib7hcx+oPVUa2ie1Pjkz52yZCzHbtMi5Mzdr/MizOqNSwIiuSBYi4hFb3tNsWTe+8wuPvcD0EIZDfC7xUNpn0+T2lZp2/WRGmHEMmYJexneSyr7Rj22FrOPpTpzhzxU7DlVmKg/tCsMBPr5LAHt7ChzNwqKaJWmFnYTHFQzue5WgJbNjfMqqCTVGY3qta3GOJAudx22InMQbAnpLhI30MDxZ7zmydLlVSx4+Dcb9WzxzAHxKCnuJaYidyDH6Z3A5l2zpBQrWra/mLTRO8GVv62swHe942aV7aG83yaT0qk8TnN5Cdq/E3cBOnVHIrvR+Zm1qRz2O06OoB0IRM2yYF2RHYdiTNPXLUvo8fMtrMjHLibEwB3tbuQZ0+nkZaAY/JgOjc7sygx2/1LpydoFiW381O9eiRR7mJlp0+C91BMd5GXAuNmUEWTJ0MTVE/pPWGhaAUCVqk/KPKHTZW2GNuPEv+EzX9hG/eenZjvtUn5ajyx0eavs2qpf8Hm0j2Dm+RPQ3ERJ2j8lVwY+iyhrcccUfmav0jk+0dz3nWDAH5k/JRwN0mbfZjuDtBcGZFKhX3J2qehrFc7yfUIIj8lHCuLKKLI91xKYODRTf8Tt9S4jkNbf5jurj0tuAoBKmJEy6CVqtp2erA5LjurDRkFW9HXfH94LifY6zs5PH95qWHeoao7GozXEfbbt7b8RrhoAXxNAT4gbrtHY1GfoqK9xJ01zGMS1uzcaeZVA94V8ydqIbEmq7a6rmHp4geL/MfeIx6ujK4x/QP2j1AVS1Mzq7QF949NNBkAO0NZkgXvpBhTstBFWAHIQLuSW9RSBZB5qToy1QIHkRJgzKCEcAEbiXw8J10qwe11eZS4manFDagTMv4PIx9+W5qOlcihlZR4uXcTxg+EG9+JA6YL7tq83Og9EO+RjKXoUArWT+kdovjl9VApEQyKoJ1b1sJ2Do8Y5h/B4Sd0/vHeG3Cc2TTYiVgRqyGegemxCqTaL+GxHc4xcd4bee9Hg0IUdNKSRPRGDEP6IxiQf0iO8Ozzw7LwLMhg2RrK0Z6vpoOFEWkA/aJO8OzzFBUyqZjspobz0aXkgAx7dqjudnLgTGVJfGLPkGbKmAf/r/ALGWSTAKa5MnZexEYgP+HfxQkhu3pKB+BNAnzCtruTsndBclSAii5A1rwf3mm0pSJey9mRZjsf8AEQVv9VfgTYgCFCOx2YURwxle7/U02oVcnaOydmITT/U28Cu1WZqx8SSdvM1PWnn7igZvjyaBdfrMQdQs8yttt5th2Bi7arq4lx6TzZBmGsDvx2m+N9Vd74kVuDY5MQUkHfaJnUKRp38xJlpd5VZ5RSgkbgzMGhUvNksVMdUgsE38R1feZ6oXRMDSrFSl22+JiHOqpYPnmBVAMTyYPvxIJAgGG+0DQG0CeI6A5mRc1tJD2d4GlkPQ4klrJr9ZJYmRvrIgaatqMRYXUmjqlMFxrqbeBbkAWxnO/UouwmGbOXO+wmByeBUuh1euxOwJjGVzwa+CZyh2HzJZyZdDt9XMJYzZRytzhXK67ciX67CNDvTPezIRLJXzX5nm+u3m5ouduxseJND0C1cSTkoEzmx514O3xOiwwsbiNKpcl0fiMZD42mGNvYP8yw1QjbXDW3mZFt5QaDbo9d6FmZdRkd2DFtyd4r2+JGU2kC9x3lWRvcaMpU6hvW1SNagUQbgXZIsSQ28XqBVqrPmTdVAtt7HkR49lBmVktzLxtsR2BkaaAizJRNTsLA77wmbDc1IVqp4jvaQvAlEGBKGgR8zTftMsYsuK7zSjxCndD5jJtDJAu4KbJEJWYb3iUy2DuBFkGlgfmRlG7bSotbobzT+85LIFTothjBA34ikPCauaZG3oHapmgrVq8yQxJO0IASBGQ591e3zAi7B2qQz0m5lRovU5kUquShH6+Zibym5yJ0/rWWsjnYwHTZ0b+Vlv4aFdLltrN95nlbYGhVyMmTOgrNhsVym8lsyZVCofd4OxkKs82I690YwuWHtJnSOn4DGjG4gGTUCTzMshJUzXQMZ3MxyOpG2/4mW148pLV3IjAV9fqNpFH95S4mIF0n45meRfTYBDZY942m4yAJWW62ovxNf5gBDY138GYO/vOI421VsLjezbt6k2A/8AqE83GwOSj8zpyZ2dQrJpCihMceME8EHyZIlrQZB6b4zyDY/aZkE9u3+8sKDkK37u8ojTdmgJdptCkjDpK3vxA7uCPMMpKqK3J3EpU1AN3k2dnTkIFCxOY0a23Eo4mJFxjGI2dmTjYmeV1OUs5ue22MUZ43X4Tiy/8p4M1hU3timFn3Aua/wb7bTs6LH/AC1Ncidui+BLcnaYPEbp2SYtYnt5cN9pwZunPNRMkyw/xxQBlupAmU256dPSKX6hVXeen/Csw4UTk+m9JkyH1KIUDYz0/wCG23J/eYyyGH8Ow21KNvMjLh0ISGBPwZ0t0inub/Ma9GiUdyR5Mz2NuTptS5QWvgxZEY5GYdzO4dMl2efzK9BZOxtxJkyr9zkjsCZv676aCr+QN5t6CdgBAYVHYX+I7HZkOp1YyHW/1mYyJkUq2Oj2InV6Qr/tKCqBQk7HZwDDpb7CQfmBRlcaVr+87tKfP7x6V4jsdnGcbt/Vf4Ep8TFFWi1Tq9vAEYKjtJ2N1y48Cf6L/MrGjJkZq2PadBYDtGTtxJtGP8w5Dv7ewqMK3gzS/iPtIjPQYxjN8S94VAnR+8KqOo7gIXGQQYrPEK+YDMNIAiJEWxhTNXF7YAbwI8QAbGB8whUBVcKqMVAi4E0DzAqJSgd47ECQo3MCPAgSPEYO0bCMkm+P3lcydwfiRAqHzcdNDUahq2gGmFAQBB7Q1VCjn4hUNV9otddoDG3aFjxFqJ34hxCAkGMGxIO/MFJGwG0ovVW0YcWIt6kBakGpPxC/wJkxMFP+riBrd7EwAA5MzO9ENUAL2JgaAr5itRZkqqgRDTZswL1qy8QRhwRJtR3j1rVjmAw2x2qGoE78ybvkVEBRsSh+0bkRqyUSF3mbAv3iGpdqJgaFgfiSGklXvihGEBFEwhEm+ZI1XvxKqob1wBCne3EgkfrNBTCqkkKf6agSGsVqgWI7y9KgbCpOlRcAGQnvESAbJ3jGkHzKXIEHFSxYyLQ3PapqMljkRK97TXZrs8y6+IWwUHtB+OwrtJXjidmVWCZ0YG/lgdxtOYfipvhvS3m5Bs5PJkaoE+2K6kaBs14i4NR71EQSLhCuPY994gI67yqkkhpa2N/1kke5Se5qWAQvEgLgoHfiImt4tV7QKutoqMW0YG5/3gPTQBkA/wAzeUTW1XJ7giUa0ALucfU5Cb7xv1ButhMcjau8o5mY38QAY71tLKx/ZVcSogWOTLpTzETcmyIDIK/iUGsSA0V0ZRrUmiDtEGgWkFhip3Fib4shU+1v0nMHv8x1q+3ZvEK9HHTLtt8SqIPE48OcqQH58zrZtYB7zId12lKJkZSNS/MqNeOTUhxYsGQzWQJSMArCpAw3zHriCltgpuaL02Q1sB+TGxFj5uLV8TpXpdgWf9hLTpMfckzPaG449ZB2XmbJjcMw0nm+J2DEiClUCVsO4mbmnZypidu1fmM9O5PIE6LELA8n9JntTtWH8O1AagIiMSn3ZgD4nQK8N+04svS5HysyrsT3MuN39N1Qbp1Yn1ifwsQz4he7H9Ih0WXwo/WP+Bc91m/GtoPUoG9qmT/EC7CkfrNh9PPdx+0sfTxX3m/xG8TbA9UW/oH6yf4hwdgv7TrXoUHk/mUvR4wPtB/MnaJt55dzuaj9fL/qqeiemSvtX9hGMIuxHeJt5nqZWNBmP4lBMx7NPT0R0e5k7m3mjBlJ+0/rM8mM6gh58T039qkkzi6bH6uYuZext04sWjGBvxLAAHEsAREA8zO02XHYSGwpk3KKT57zUAR0JNogChtA6rl0KiMDnyY2L6h3g+NnSqqp0EbQAl2u2YY1vzM3xlmDEkVxQnRQgKk2MyWI3EzOLVkGStwKnRGCPEmxg2HWKYc+JQxnSBU2DRXcbVkMKhtQFHuY2xBhTcfiaXFqHiNoy9BTUv01Alat4tUm6FoB8x6B4hq+IXAWgeJl1PTJnxMhUcbfBm2oRaolHn9PlXB0uMMpLgUf3mi9UH+3mbZ+iGfpmZG0vZnL0HSOOpGrdV5M6eV6sd6Rn6tkNAD9ZK9UTuVB/Sb9X0XqZG0bTHB0FZBrBH5EvhdtEw4+pFhaPeeXn6f0uqOL5n0d48S6VAH4nIem9TqDlYXe20TIuO0dFj0spQnSBRud5meJNAruT2mk53648l3RAwhtzUjmIhH+BC/iFI/mAUA/mOHMAiI+I4AwhV8QqVVCL5MBURHXeF0Ywd/+sKBEOIyTd/4gDYkCAhxzDVvESG5/Moq4riFCIsP1gVq7d4jvJ+YDm7gUSRJ3B5lMPmL8wBRRMbGu0L+YoBdD5hfeI/MV9rEgYMraSDpgWEorYQ1A8yQ6nbgyTZMCiQI9W1yGIJobxjYSBFmjuhxvCx3iBJNDiAyT2iMdGPRz2MDLvvtNNMAsBYhNHdCqkkfpHzD8wFUIyDWxAk18wHcktzsdv7x7ef1j0grzUKQJIuCb/MtVU94iNOwN/pCAk/iPcxAXXIi4hVUTBk2k6iO8rUSN4RnoA33gFF3e80G/O0TIBVGAAbb3Ch4lhiu5IMmAAiuIVttUW98RjUDvCjSe5hW+1RHmG5hDPt3sQDg8STjHJsxBWBpV2gDuR8/iRpJ3G35moTfcby6Xgmo2OZQ2qtyZTK1TaqJreSQx4ofmBiq1vcomrmmnzUKUjeBkxYqAq2O8kgtxNKNHTtMyuXgVAPTPmSuN7Oogia1pXeA35qUIKALBAkmwYsgBBpt4lFL7tzA4mcHYDaTd7XQiBrYR6fmehVVsN7lIfcYJiY7zRMNZPdwRz8wsBNj9IDeDDT23gt+KPzIqgp77Sqs3IZyOZn6jXQFiBrYkk9oAObJ2j9MkDcXAkn2j8gzQEEASDhYjm/gCajE5P21t3jYz0XUChHxNhhyAUCCfjiajCSKajJ2huOMCjKF/rOl+n1Ab0Yh0Zrd9/gSdobjmcaa73ObOzLxPU/hBXJnldYNGYruQPM1jZU25GJvmINXeJuYhNjQNYiJ7SLqO7gFx3cmo/wASoOGgYDcUYqIhRDcRwhBdSgeJNRgSKsm+efM7vp6jM/pu1dxPPm/SZfSzo3zJfivcX6fi72fyZa9FgH9P7kzRXBAI4Mq9uJw7Vjaf4fEOFX9ovSQcKB+JQMJN0L01/wDDHpXiG0ARIg0gdoe2/thcLEKe3gQ2vxJJ3jvxAqwYbfiTdx3tAe0D8bSbMLMIe8PmL9YpFVue8KkgwJECgYwRMyf1jsQKscdoXQkXGDcoot4ivaT3iJ2lGHWZKx6ByZfTJoxAdzOU3m6nyonYNpuqviFgybuKZTS9VQ1SLhGjSiYXIsyhCqsxExb+YBZA7j/vHo9t8/iIuVI9NQ3yTLpqYmUcCzsIr8ysOR8hK5ar4Ny2CdrMaXqxLfENXzUGUAxVcywV+TC94fpH+wgFmG4gRvtHXeBO8XeWBtHoG18Qia3gdN7x7XtvH7SvFfmFIOVBH9PeSnV40duwVeAJy9R1X8xcOAB3bxMjm/h2Y6fU1cVN9Xowt03zdXhcFULFzxQkfxRK0+zTnGbQ1risneSzs72yaRLpvboV7aadR1A6ZEZtWkmjpNGTiCWL47me4ub6Y6Bf4dCP+ZQ0nxZ68bCmPqlIx9QyZOQCbkOOr6ddSEZEHNC6/M+hHR/T8tFMOEMONPtI/ac3U9K3T5BlxnUpNMPAjs3OPDPy+V5XT9emRR6nsb+06hRqjY+JydT9L1F83RuQ/JX+kzm6Lr2B0ZaUJyAu8dZfY83Lw3jvr1NI8xkSbDD4i2HwJzcGhIHJi2kXfMO8ora/Mci4aiPAMKomK62q4Wbis3ArtEd+Yr+YydpAG+8VmB3+YtIlASxMCPMKHiLapEMR6fiSK4uPU1bQGKHeIsQNotR5NXJLiXSq1mt4iT+kncjYwDVe8IvauY9QA5kWCPmMEVxAC17aYhpPEC9jipJ8iz+IF77wArYmIGhvcjW/ddvzCrOxjv4k3GKP3E/mAEVxANQ3ium3h93eQPWOeYge+8AON4BiLHIhDsDvvKAve5Ni+d5V0aMBgDgkXEVrxDj8/MZbgbQpDfbvAmtjzGp2qqMRbTzIgDCIhmvahGHB7RvkHg/pAzCm63MooaA3EYa+No/cOTcBBRvRi0d1qPUwJ22iGpjQAEoYFcmBryR+YmQht62iLdrB/EgagdyYWBzJA35gdyYVesV4jJkriYjYSxiy3sNoXVL9JLMQQJqOmyE+B+ZRwMB5qDrWGqueYaqjOgHeP2kbSogvZqo9QAgxr+mZ+oB/TUAGRrmgc/mZ6wx4oStekbQhlt97uQG87xl7G8ksRuBA01EjipmTZjD2BYlKijgQC7h7oya7QsnxCjkDeBBhueRUFuz5gRps7mBUngzSt62uPnaUY+lXO5MfpA96mwALSTj/AJl8CuJB54x3wJS4mG1Tv9NR22laVI4nXubcaY3UeZRxs92eZ1hRUKEz2NuT+HJ31GUOmB3O86f0j37CO1N1z/wyntcpcCrwAJtv4jo/pJ2RkMCg7qsoYlHbeaBTzDSY2J0iPSviPTD9Lk2EAPENpQW+1QYUIE2PEf5h42jMgliaNbT53qifWe/M+iO4NT53rds7fmdeP6scxMmMxXQnZRcdyYSosMKgDUgRgwqiYE2IiYXICPtAGK5UUIxJuO5FPtLQ77yNUFuxCvo+jya+mQ/FTfmcX07/APxx+Z1iebL6zpVbSbF8Q0/MANpDR6toXtFUIDuGqT25hAdwBMXEeraA7+Y/1k2CIEwaP9YiYriZwq2dhLoUCd94gb7zhzdSW24XwJzjLRtRX4M6TjHr8QnHg6m/a248zp1jzMXGwaXFJ1Q1Dm5kUI72kaxHr8Ayh38THqcmjEfM0LEi6nF1DHLnXGOO8sGvRpWPUeTN6gBpUARSh8Rw7RXACd4RQEodxgyY+JBoilvxGlgjUK3qj3j3GHY88znzY3q1YmuB4iR0xi8JXJmZ7dWG1Hio8px2t0QO85hlyotMORV+ZzZy2pRj8bia009LNkRUDKSHI2E5l6onZ9jNOmyLlVgx94FVB+nQgMpvejfaRXo4fTy4VOkWR3mGXGyNuRMdf8MQu5H9po7B1BBO/mZsYyiaF3zLxYHzPpxrf+JCAlgved3UFMGLScnpJ4X7j+ZlMMOzPKnS9LQy5Dkyf6U4nMxFmrEjGhC6iSSSTZ7iaJj1MN9uT8QuUm9RO/Mcp+sDfycWydxIodzImWHXwGpydd1ATEVB37gTpfKmJLc7Txepzeu76QeTU6ceO/WZF9N/IwnIw92Qfd4EOhyg5FxMaK3pMnqHX0kUHYCpx6vdfE6SbejkvXWnrZRmDV6aX2MkKdJ9QzhPWZT9xv5kN1Dvy0daz3juTMusDtc93D1HR6VThRwGoz5bHnRGsm51I/UdYrDpMDNp5PiS4rjnp9I2HA4B6bOMZ7g7iUmTPgoZPfjvcqbnzvTJ1uF9OdMij/mBnp48+XpnWzYPY95jWnTfm3f1ZTGuvGQMTDkdjPmOubp8fU6sOQsW3cifRZRj6nCyHZci0R4PmfIdRhfp8zI49ymjNYT05eW3DrY9zocpy9OHOqrrfkzckeJ4OHrMuKgp9onfj+pYiLcEHzJlhfseN3loAk/EWJ1yYxkU2p7xlgx2M5IRsmB5hdjmAAJ+ZQyDyTDkUY9oGu3MgRYDaSXPiMmSTuL3lFXdb1JJ+YtV7x3q/wC0aDv5i2G5bmFit4HyRAC18RG7+4w13QAi9xMbUyR5kFfdx+0sqbgqb7mNhAkD4jpT23jbGx71EEa+DXmQBI7ColOm5ppjCbcAyjK9XJ3lDHvzLHPG0dgcgyIhiF2on5i0gi5ftA3iL71W0qpIAiH9oM18bfpBCt7nmQWQNuJJVV2gwG9d4r471CGKobxUdXmBokdow4DcbQAGybG8oExF67STlL/EBkWbJgCRuDAf8z3+kVjtArUSb7xE+RAMAfmIvR2gIuQIBmNWIWYxZB7GBJLWSAYxrI42+YwhAJJ2jVrBgCju9D4EpVLNS7wCktxvOjUmKl10x7LDphh2Zt0eVh7Rf6x4+gYb5DXwJp/EoNmY/mpL5QRaPI7Tixap0+AbFSfyZoEwr9q6TOI9WF+4iZnrwTSAmNVuY4x6DlRMz1IU77CcWPO2Q6jsOKh1O60DLpfG2TO5bUgsDx3mnT9Tjz2GBUjvPIYZx9p/Yy0R0Nq1nvL1Z8r1M2LFuaN+ZxGu24jx9QSdDNcFoOfEjlyYz7GblzEuo7MKm+xHYRMo5hwT2me/4mnAiAECFUk2TNA3u4gFG+0YRQR4hQCRe0AX1HxKahwL/ERJPEINRs7R8jiQDR3jDAAQNAbHgxi9NXESK+ZD6j9sDSzckkiZkZD4gLC+41KKORq4gGZjuKkeoAOZIyHV4HmNDu0wKioGIkAcyKYAhzxFYqAoXAYPxHddpOqFwKs+IWb4iJMRYwHvAEjtJsw5gXcWqTHAotUWr4k88wgUCfEVn9It+0ffc1GtgN0anz/1EEdQ1z3tQBqybnL1P05eqfUHIb8TthjZ6r58yZ7X/suNf+J1NfhZI+k4QfdlY/FTqPHhPXb6VhY+3My/kXMn+kZQfZkRh+0DzYdp2P8ATsyclD+GnLkxvjbS6kH5lEgwEKgJBQMDxJhKioXF2lY0LtQkagAnVi6TqDj9T0X0ea2m3Q9Kpzqcm6jee3k6tlZcePZe8xllp0mHm6x6RNGAD950bTPfsKhxOFclEiKTcN4RVxXDmICAzCI0BEOZRV7VIujxcrtAQDvCMC94r3gHM4Or6i20qdhOvqH9LCx4PAnjs2868c/YbMW+JINdzJJk6t52G4f5nV0/UaSA3E4FDN9oJ/AmoJU0wr8yX1XtCiARxDTU5eiy2PTbcdp2czzZTVQAd4Cv1gPEZS5BDsExs52qcnRqXZsx5PEOuYnThXljOnFjGNFUDia+QXYqSajaqikgLMUKEBKCA5hYuV+kCb3gfxAkXzHcbA2UhB2mYclB/wAxj6gD0WrtvNOnw+p0aHg83L+nTD1z5lK4ySZxY3NM57T08/TlwBqoSE6RAunnuZdunXbz8bvjyB5uOqKZL/padv8ACY3G+05+p+ng4j6Ztl3AjZrTF+tLLR4E7cTE4V32qeJjB9XSdvNz28SquNQragBViTNyy3pviyHGSyrbVQHzMMuN0ZnyMrOewN1KOU4cbOPuqgfEMSBsKm7J3JmI68f/AC0wL6mMKxprh1uQdP05xILZvub/AGmaKQ25oRZWRmUckRpq6n9mfT4Si2fuO5+JHVdSMKgA2xldVmGLCSD7jsJ4mR2Y+5jfmbwx37Xmt363yZ2yElmszAMApWqvk+ZIJO3PzJbidxoKYaCariYMNJqWjDV7jRlOmpNQ5Enx032mmJvzEDAwUWZXMTr6DLnxZD6JoHm+JyKLPgeZo2U6dCe1f7mS++N46ntez/77lwvpDlvxOjF9X9YW6hh8ifNggdprhzlMg/0nYzHSNfktr6jF1K5d1QD4ueX9ZbG/Ve4D7BcxHVriGoNv8Tiz9Q2bIWaMcfTPLzQONDsjceRHjXcMw28TINvtxNgda/InRyet0GVGwjGdqudVpc8PDkOJrPHietif1cYdaqcM8dXaVrqTcVvC1/pFCQAIxXbeckMPQ4iLDTsN/MR5MVX+JRSBnYCbZMBVLPPxOn6XiR7P6XPVXpMFElbM1NR1xw3HyzMv2zTD04fjYz2n+kdO2SwaE3Xo8OFQAJrs30eIekbHZr95BF9+J6/VKgxnTPnsucpk24veTXZnLF13QoiSefukjJtEDc5uLQmocyNdQ9UeJNDVedzG5J+wzAsx4G8AWogA3KNBzuwP4l2FHN3MbIkkFtyxEDQvXG01TEXwlySBfMjBgOfIqA8957a4MS4wgFhdhK6YY7r58mz7E47mXozGjpJ/Se4vSIpvTNGWhWkVL2dukfP6G7qQfxMMoZDY3E+hdFPInm9ZjUcDeWXaXGOHHlGTZ/aZekg0DU5XFar5BnThb1Mekm6HaXLFyyxWB2JgVWuaMNIXjaZZMqYgS+RV+CZz05tdIrmzIK+JzDr8Bb7mAPep12NNhtiJbLPoXpjyfxGoA7QVwOefMesV8yGjNChpiK3vUYOoR73AjSTtwYBSv3H+0ojb5gADsTcBFroRC9RAgQFbxGCoMAyZ0xYib/meJwN1NEAEljuT3mHUs/qMSPbZqV0+JjeRxtOkxj0Y+Txqc7AbFj+sP4hztUyzZKO3MyGTeu0umtu9R7QX5MrGyKr1zU4n6k6qHElctAxo27VcbDsN4HOGu9rnF6xA5iLmuZOp2dGPIGbeU+elZV7d5yaj2l128iXRtr02T1M+/idxZQ2meViOjJQ3J2neXNi5nKOed8bXQjuc62O5mi0RzMuKyT2EQ1neqi42jJ23O0gobc8mRuF33MWoD5ju67QDWTQ4hr324jLb8QJAHFwqS1naSVIo2TvH3GlajN3AaNZ2G3zK1AbmQL8xlbHxCK9TbY7RFgwIMmiOIiSdhKEeduI1F3KB0jzAMQOJR2GpNXuYAiO5lobiG0RaBuEBJ3hCzUORABuY/wAQqotV2BKpmKt7EDsIXt8SIdX3jsSP1uINcKvUIqiO8PgwKJrk7zkz9QgJ34l9SxCew7ngzmwY1B4DN5aduPH9gPUsR7VavNRHL1WkKqMF8zsK5iK1UPic+bFmU3ufE7CAepbd8Z/NxtlygWcZjBygAOABKGTG211AyPUDkgqfkRr1Sna/1mjo9WrWJzMNP3op/SBbE3GHBGnIqsPmYFAd0cg+DxF/OT71seRvIOk9H0uYe1dJ+DMMv0nujkfkSVz0wo7zsTqnoXM6/wAdpyT5lHkZujy4fuQkeROefQjqNWzKK+Jhn6HDmGpRoJ7iN2fWvx45/wDDxgLnf02MKgPczF+kyYXpha+ROi6oDtFvjMwuN9dSEBwBGju/WDsq7SOn9+VR5nopiVFJA3Pec63n/wAmWgCSKPEDYiJnJ5QRF+8BHvZ2lE7y8WhSC4YjwIiL5jC0OZBLA6/aNo46vk1Ht2MBREbb7xm9xESa2G8oNXFDaBNLZ2A7wtivG85fqJI6JgO5A/vLJu6GX1DMrUFawPE84m948h4UcCSeJ6cZqaEkxAx+38xg70BUqtMTuiPoYqT4gWdqLEsfJgF2be9pJBobybXTbDlONwRPXxZ0yKCOJ8/rYHYzo6fqmxZASLHepnPHbL3AwIgW0gtJR1yYw6G1bic/X5fTwUPubYThJ7oY4WGXqXzt9qbCdWLqMWe/TLEDyJHT4Rj6fSR2szl+lnfIp+JvyxHoHiogIyKMDUzArhcVCA/E0qq7x8yNdcmpB6nGp+79pNbGpAHaSCfxOZ+tG+lb/MxfqsjcGvxNTCjvbSFOtqHzNMORsfRLpFgXxPGZmbcmz8z2vo2cN0rY23Kn+0tx1HTj+uJusfJlC+79pv1GHOmPWASPAneVwowYKLvmTk6/Dl9ibEf3mNu+nmdOepyPoTGV/wCYmeknTviS3bUZS5AFuqMhs97XBp5nU9Kf4vWosMbqdOP2DT4PE0ydViwMPVBs7Aj/ABPF6z1sedsoc05sEH+011uTnnf66j1M+bGg0ZDWvYCHR5Rjco3HaeL/ABOT18eVzqZOLnQOoVlD6hfeOmozx3Xj2uoC+nrXicXS5Bn1uh+01OHP12rCcam75M5cHUPgR1Q1r5lmG4Z5b8js6jN6mUlt1GwnFl+6xNA4yD57yXAAnSTTmxBKnYx6r/MRIuI8kyhkXKRip5k6tvcIyAeNxAWQG7rmJQb2jDf0n9DKXY34gJh27CSRXMZaztLxaBvkUkwqMaPlbTjQsfgS2wthfTkUq3NGUMhWxjtFJ4BiJvcm4RkwEUo7yIFXLRiDczjBgdSgPv3mqPkxAjGxF9pyY3ozf+J0mmG3kQNk+pMNsiXXidWPr+nb+rST5E8nqPv1r9rTOwZi8cqafQDJjYex1Y/maKfbvuZ84NuDU26fLl9VVGZkBNX4mLxEj6P6X1NYTXZjPR/i3I2njfT9GDC7Mwb3kX5lv9TVWqlr4Mlj04vXHUvIfqHOxnm5Ou0Yw4GxmeL6qNX8woPiTTW3Z1WdvTauanzubKxYn9Z9EmbH1H21fxPI+odOqdYAB7SL2msfGMvW2PJjVFbI6gEdzM8v1HAmyDWfjicXX4sKoGwhwbohjc4tVCWYS+uNx1XVm6/K7GjpHgTMdVlXfUZz3Cb6xHo4PqeRfuAYTrxfUMLn3sUPyJ4nyJQa+ZLhKmn0AyYsg9rqT2qXp3s9tp87xwZoubKn25GH6zH4zT6LDmK5QF5M9V+vw9P7LJPmtp8l0PV5m6zEhOrW4FT38n07rMmQHK648I3PxMXHX1243dk6l1w+qODvOXF9TfIx9q6R5M7fX6L01wK6tpFUTzOfJ9E6bqCMqsdJ32MzNO2m4zrmWgKM8n6gzYsgvgz1MfRYelHsZtvJuc31EJk6ZvI3ln1mx5JdSOx8xYGGLNufbOdVJaZdUz4X0t+RXidXKp6vrsnquqtpANXOEsSdRN/JjyMGct5kXe03JI5quxPb6Zz/AAuEHf2zwwaE93o2H8Ji/wDjMcnxK6FUEAySos7GVrAjD/j8zgiEQr328SghJsxF/cBW0euthxAKra4KGPwYKAwPntFuo3hQcZ5ssfzJJC7naGo9omIAJO4hG/T9PizozZFvSZq3TowIA2mGDMy4ycQBvejNMf1O005UCt5E3How+PJ+o9OcTlh9s4NxPoMzr1HtqxPO6npCq7Tcq2PPJsx6tpT4ivaZGajCg1iaKSF3mKiWz+3aDaw019UafmcoaO64jRt04TfUr4uekADwanndKvqdRY2A3npAKB5nLP6xlRpA4O0PbsRzH6JYXuB2ECh4EywoUeZD6QQOblFNq7mHpkV4gZkGtlhRMs7cbSSrGiIDs1UADEfYNzJ9XxGhWS7sGQWMTe4b+ZPBhWgs/mUNVzIkg7DaUNRjSNRZktua4MpTVXJZw21gSqnQFbUWlD/MgqSeYWwraB2CPUBEeYwJFF7QVjRuBAr5iHwbgA2viM3+YiK8xUR8iEUSTEARvBTC6O8KfMNvENrhfmRAFJ4iINyiD5qGwPmAl55gWUc1cLABmWYgKSo9x7zWPt0OPqup15Ci/aJnjLk7XNcWBFJOQ7ntOfq+rq8eH2r3qemTUHanVFPaGF/JjLZep+3KL8TxbJPzNsWXIvBMo7snS5l+65P8O36zoxdS6Yx6tA+DNG6vHwaEDlxh8exO3ia6lcUwifMjcIK+Ji2QE2BQhVvjHaToZTsakjNXJiOa+8CmVH+9AT57yfRr/hZP0biL1f1jGT4qAxlbF96EeTyJvi6rGQARsZCZK7wbDjff7T5Eiy6dQTEV9mS/+VxOHqulZP5iDbuJTM+Ota6k/wBQm6aiC2NtaHkdxMXH/Hox5rfMmH0+j1CXPVe9O05ejw4jmLj7h27TozffXYTlTl8iTqK77SfHJju1oDeI2BvMPKqxdAwYntEAL5jIY/iA+1mTuYgpH9QMq6HaAExbnccQHkjeO4BuOYXHdxE8VKhbzl+ovWDTyWOwnTqO88vr85y5ii7BNiZvCbo5CQvyYt25MZAEkmd2muNAZr/D0LmfTGdutQOLmK6RiyY1xEqbat5zgXjvxOp3DKQEA/WcgJ9MqOSalhWemUgtp1DBpQAiS6rgWz9x4E0w1+nZgjZMbuFUGxZhkz4n60a2Hpp/eeeNt/EkcXJ0m2XuH6j0oGzMfwJ5/TdQmDqHeiQbqpxx3EwkHqt9TX+nGT+TMj9QdvtRVnDe0pd46Qdh6zKV5A/SZP1OVtvUapnxzBRZmtQXqZuSTGIUBC4ATAigDCJ27QFc6vpzNjzEnZWFTHDhJ9zih2BmmRtI25kvrU8u3qjOg92Q0s5v/cumXJ7MBrzOfBmHUEKWpvBmzdK9/eoE5a09Eu2p6oZRYBH5mXrUeZGZceJN8lmcmpsjUuw7mJC1fXZDl9Ij/WIUufKcTkgEdoshX1FUcILmCEl9V0SbE6T445fR1PSHAmrWHUmrHM4zPQ6n/gHUxJJujPPPM0wVzXEFN65lKUwNGWvcsg2e9x67ERr9IENtNFqhczIlDcQKYBhUhSVMZPiL8wBquOtpMo8QGBHVxcQL9hAqqiO0nVUkkmAyZMIQCMRQgUDLFNse8zuUDAqqBQ8TLcTUtYvvJcWNQ4hCuMNRsSBZNAWZsuAndjpH95ZLfhvT2fpYXqOmK5Ran/M1/wDZwG1bBZ53RdY3TsuEfZd783PWPWh8ZDvoBFAzlnjca742WO7N0eA9HjxBlbT4nD/7QGINqV/E5MQVMisvUsK7hp3/AMXo2VtQmG22jF0+MhFAM4s2FuoUOOV7x5epUgsxoeTPNPX50Z/TyqMbHat5qY2s3KRy/UMl5tANhefzOTednpJlWyCCTVzAYSmXS3AnSTTlld3bKPtHkGljXEXaVkxCjuYp6X0vCMgyk77UB83JbpZNn0H05uoXU21i1nd/7ZgDG967Tc5RhUpiWmAoficuX6jkxqVKi/8AUOJy3b8dNSfV9F0uPp+swO6+9clizPc6rP8AxX8stSd58eetf1lyMSSGB3n0aBeo2J9vJruJnOX9t4Wfpii/Txlr1AT2Jno485xLpQ+wcTFemRdvSQL40iLJWJaQAL2HiYdGz5i3JnPmGtCvmZ+qBMM/UMFOnntNSMU06VlzqVQNjHOobTyvrehOp9NNwq0f81Op/rXUpi0AKp4up5D5DkyFnOok2Se86Yy73WM8prUYR8CdONMbDn3eDNP4PW4GrSJvblpxdp7X08g9KgN2P+s4X6LSCVJNd56P09tHRoKBIJH95jO7iWNHxtW0lVaxd/pN2ct2qZBjqqpxZUwA/wC8k5UHeUfdsw/aQcQkCGRT3qaqwKnzMRpDUFN+ZsAD27QqSOd5ftA32i0XvcaqpB1CB09FhFNmJ9o9o+TNj0eLKurYfpOJPUFLhfSL2vcTpxPlw4W9ZgbN7TcejDVhtjw4RSAD5nFmdTtzHmy6jOc7majdY5VVr2nA+KmM9F6Ama+mcn8zZfxNOd9cGPEzHaLKujYz0cubAi0lt+NhPMyuXcs3eajN8TKBuRGDuDLph7PSYVx4rbk7mdShdq4nmp9RxaQHxEeaPM6un6nHlB0mgB32nG437WNukvZ2biAOs13nMc3T4hRcA995keqZt8Kmv9R2EuPHlldSFsnrsdCg1O4AA8zjy9cin2Bn/sJmVbI2rKxb/EwyEM9AUBPXj/Esm8nL8s340b6jlI9uMD8yf4vqGPucJ+BFSjcyGYHeth3nSfx8In5LV5czab9V2b52E36TKGw2xBNzhYkrZ5M7Pp2EZOnY97InD+RjjJ46YfPXUpDC5ZXSvmC40xrzKG5nkbSu432l0oFgkmSeauQF933fpJtTffa5IxjckmXpAqAFmqhCPtGxjDEDeM4yT8SXDX8yjqJ3G0Vaj4lEAQo1MqVUvNwHF8SivFmomYITZFfMCSDfEBfeUD+DcZXudoEUfxKAow3iHmNiqH6w0knxFuRfEWq/MiKNjY94UAf+sW5EQWm5/eWeqvSG2nJ1mRsJCqu5E9bGMIX7gT5M4+rHShy75LPhTO+GGvaPGfM7N8zTp+iGYnJmY48fk8n8TTL1eJbGHEL/ANTbmcx6nIxsub+Z1R0uOjxA6QTXkTDJ1qqNOHGF+a3mJxtk3JJkHAYUHI+Q7tGFf8ShiI4mi2vMIhWyKd9xNVcMKklwRIIv7TtCtwTx2lBUPNTnCOa3mq4mP9X7wNfSXsJuuJAu9TAAjkmWpocyDTSg4AqK67UIeqi/cR+sadQcgPo4mf5A2/eUMb7CZZEfEwy4TVcqJ0quZwNQxJ+TNl6PJV60H7yK5cGX1Mi5V2buBwZ1H3uTMf4DKmbXiZN+RZE3OLJpGoV532nLPHfxrLK2aqe/xCydqr5MfpZKurHxACtz2nLWnMwtbkiA8EyXsqQDV94gKrck+ZEUfniAUGDCh5/MQZuKEKfc7xGrgb8SCp1HeEUKEYrtJNqw8eY99W28oDvxtPH6xPT61r4bcT1ydr43mHV9MOoSuGXcGbwuqseYyGpGgmaDKcdpkXjaWMuEHkj9J3acy3je7nZjzAVqFyHydO4o6gfNRFNCatQZfIMliytnzow0qgX5mfRhSzlioruTUwTJeQDtIfa/zGi13Z+txrtjGo+TxOO/UYs5LEzIS1aaZLIu+hdzyZMvH7mLmU63v3lRh3j7QreMDaAASwKiEuoUwLlrtUkbQuEWTvFJuLVILJmvS7ux7gTluduJNHTBu7bwrY3VmcmZiSQJS5GIIY/rLAWhCuIgoQQaPM7hmXNjvWQe4ucmb7qriZC13B3ks2TLTqcC92uI5Fxr4E5TkaQSWYE7ydWu7qDgKxJt32r/AEiJTpF3xMhxcCbA/MrLTM2sMTOUzp/pb52nOZREYhCEMECMxAWDF2gInaNT2iMBtA0BELEiOoB3gYwLv4EmA4oXFcAhAwgEBFCAyIQMUBxyY4F9oYyWYLcm9oLXN0ZYOhSSdOMqT+00yhsQBbe5hjyK1pk4J2atxN8jkYtOqyNrnXtqbxY1u+ud2N6hPS6LKuVQcgFHzPNAtgt0CZ9I30X0fp4OJy1e4NxOWUtm66Y3VZen09/cCfniZZmxYdsaicYyuCQaJEAuTO4RAST2E46dts+oztkUoo27zj3XvtPa6jo06ToHvfIw3P8AsJ4x3naTxxt219XSo+O8yfMzHmPZlFxhR4kRizXDtNHVa8GZ1W3eATu6B+oLacYtfJ4E4Z7H03OrdN6baRp2qZy+O3DjMsvXbnVMiDU/vr7hsP2nkZcRTfNkUt/pBsidh604MhC40ZPPecmf+Hze7F7D/pMxi9HNMbP6ucsONIE9b6P11D03+5dh8ieQy1+J7P036a3UfS36jpl151bcDc/ibuO48ctlesesHbec+TNrnJjyOvsyoQw5m6sDwLnCzT0z0jvBsR0mbJjvmd3QdL6+cCvau5msfbqM5eTb4zqRkGdlyKVa+DI07T3v/V2JcX1FSoosm88G53+PPRU7umx9Rlx6tBK+fM4ROjpesfp/aPcl/af9pnKeeN8fXf8AZ6GPGjIcb3fib9OjjGF9PSPEyxdWjAtVg9z2nTh6lXVhWsdrnCuvJxam5WT6hk4G0Y1dyJRUE2BURUfrMPMR1KPn4k6jVVvKo9zGNxxQhGRsb1Zhrc37e000iJqH5gSGJ5nJ1HXDC+kDURzvxO2hpvvPnXJYknk8zpx4y/Vemn1PGTTI4/W56hRk0prBVxdXdT5e6np/S8yU5yudY+2z2nS4SexvC6dGUlHK3Mi8vM/qNtOd2CVd/iWTbeWWlM9zNvdJOdB2aUuQNxt+ZuceVcryYwvT2mOTCbsCdXqKJLdRyulR8ky/jyT8uNZ9H0D9QHyudGHHy3z4E5VQs9Lx8zvydQ+bp1wAgY130qKv8zPHjrcihOuPFv65ZcsnxYT08IAGojvONl34np9JTZCpFgjm+JhkAxZijgCzs3aem4yx58M7tyYk1sABPTAAQKvAmCimNDia6tIv9p148JjGOTK5VOZ9KV3M5gZWVizbyBJld1rGagI1GZsdR0r9o5jY3sI/+GoHcznfXSeE87vpdfw7Kf8AVOBjyZ3/AEofyHPPunj/AJXx1w+O4Kt2YlTvq3vaUCCK7eItgef3ngdEhGNmjzH6VNZsHxNfUWq/WN39mo7QMylnmoqI2G/zM2ysdxxKV9tzKAMwaqlavfqP4iLr3/xJLjTxcK6LWxE7kVRkKtEcyqAkFA3+sT41O5UbxRgljvAoChxLEyFlq2AjsAnfaEWygiLsJGquxNxhzfEKqxxHYB2EkkiF77bwm1DtvvM87ALvKJKqS04MuayZ048d3YnqupYrpXaeeXyWTZInT9xuMoCpAndXIMtdpXrAj7Y3w6ZkcbQN0zqO1S/4lPH9pylWHaaY01c7So6BmQxMVJ5uT6CjvINCBoFBjGOjcxszQE+TIrdVoSrA/MwJI7mZP1H7wOlsqrzMH6sk6U2M5S75DU2w9M7MNrgdODRzlHqt88Cd+PIXAA2rgCcqYUxf8VgK7DczUdVjUVjFfNbyo7UQDdjZHabrlXvPJPVGvzKHVEADeRXsh1K8SfUrtPOxdc9+4bTtTOjrvtAsOur2kg/2lFhVZFBHkzJWxMxC5BfiDoF4Zq8jiTQtulRx7SVP5sTBsD4udx5EA2QcDUDxU2TJl4cADzdzFwlTTmI2Jgqgi7M6Soa+P2mWVHX/AOPxOWWFggEqKAjPP5isldpNNVneZQOaiAPIIHxGCL4iIJ45lE5BqRl4sTiydRaAKxNjcw6zOcT6B3FkzkJnbDH91U5GsmZd5THeIjedgVNl1fwjb+3UNpjUdmqs1IrTBjd21KjMByQOJadNmzs64cT5CDZCKTU9D6X1GbH0TLjyMo1GwDOzp8+bXQyNv4NRpXzhBWwRR+YtwtDlpt1SkdTlH/Of8zJBqe+w2EqLGwoCBJMqgIjAzPMAJREQMIpVjMWqSTZgVcZiqBMKO0UI5EAGpgByTU9DNQUKOAKnF04/nKfBnTlYnkQrL+qWLqR/UIwYGWUe83MjNcnMzMozNRCMjeKBQO0L3EQ3iJqRWgNiYnaaA8SHsNvzAzhGYoQ+0O0BFAUYihAqEULgPccGKImEB3CKEBxQuEAhCEIY4hEIQohCEB9pQ2HG8kDeVzAnk7TYtagfvMoBiJrG/pK1xqcj0Bc+k+mdNmwEjKzMroPaXOkAzyvo/pPmOMnS77C+DPrM/S60U499IANTdSPnF6AnI9EkajRIqeh0ON8ODIMJxq4NnWLJFcCen0/SFmJzbAdyKuPOuBm049Oo9l7DyZymNl26XKWafKfVuryZiuN+Rudqnl0dzOvrMv8AEdZmyD7WY1+O0welFGWfWayuppqqvMyJs3GCf1ii71GTk+6WBpHzIySCJ29J07gepYAPaYdNgOfKFHHcz1SNOMAcAVOeV/T1cHHv+1cmbG2xB/acjijzOw7uqm9N1DN0o0kiSXTplhbuxxLuanr/AELr3+n53IfQmQVZ4BnnJ07btXE7Okxj1tLj2sNxNdtOX4rfr2xmHVvfUN6n/Pe/6GdDdHjNHAKHhjvDB9MKaTjb2NuJ6mLoggLckcXNXDbn2081cC4l1Zv0W6mR+oZ8J09HWNRudrJ/M9h/pzZF1ONzJX6fi6bBlyuO3eWYdfidt3T5/rdP1HKuXMASFrbzPF63oj01FTrU/G4ntO33MoAvf4nF1Oc4cZY0cr8fAnHtdvflw4fj9eNX+ogSkSzQBP4G8706RfQDMBrO9zL3420i652M32eb8Gvq+nUpswAHib4ySx0b777VOXURXuavBndj1LjXUuk80ZzyM8uuOlIW77CMq3zCwTxvGxqx3E5PKgFi1StNHdtolIPAoTUp7djX5ECLFRFT3gAeBRMsY73PaAlBo/M8Dq09PqcijjVY/E+jC0duJ4v1bFp6tSP6lE7cX3SXxw1ZloGYgICT8ToTplAtmJ+BPd+nYMOLolYICcnPk/rOvLvjx3Wcc5ldRz/R+ky4sOXqupB2GjGrb7nvPP8AqR/ngcbdp9XmwD/2pTjTSLJIE+R66z1T322m+P2bXK+OYAmaKaiAiO07/HD60DSCFLWxk3AFeTGzTVdCbgwbPq+F7zLd7PYC6mdEneZvJryNTDftep9Pya2O1DgTtzdKnUY9L7+D3E5ujxenhA7952qaE9mE3j6+fyZaz3i8nIuToX9NwGU8NEX1WQbnd12H+JQ1s44ueVhV/UKnYryDM23G6/T0YWZzf7UTvJZu0p9rkKpZpK6Q0XSCzSL1vKytWwhiFAtJ+9Nf+k9XPS+lr/8Aj897nlMbM9voqXpce1Npszw/ybvx2wmo2KcntEVAqjvJysTxIxHIXu54m1bjvG41r8x9rO0DuNpRkMd0TdiaBe9wAaq7Q+JUI6R8yeb8Stqs7V5k1qNGB1K2/wBsTAniWgu/iIrzRreZE6R33Ij0krttGgO9xk1IrPR2uNcYX5lbFqH6x8whMu20KoChKA23NQ9o3PECSNqIiC2bAqaEA7g1IYA76jAw6l9CTzGYnvOzr9gtE/rPP2B5nqw/5F3pma2Wu4zR2k8d6m1dqKgFubklUPBnKXP5lq9g9oRuyJW8ycoBa8yGY7zMwps5iFmOFgd5Ba1BnoTJsnjiPHgyZd+F8mBD5Se8ePp82bdUNeTsJ2Lgw4QDWtvJ4jyZHcbXXYSonH02LBvlfWfC8S26lqrGAo8CZFGJ9xqChAfuX94U/c3zGEO0rUgIGofpNkxnvCMhjN7bzfH0552qUKXtK35LaRAlsYXtZjXNoYWdu8F6hCpFhvmQ/pZVrVpaRW2RRs6G73oTTFkev5hv47Tmwll2vbtLZrMDqOYmq2mnrigCZ57uQJic7L3geuOoRZjl+pKuYIVBQjczzG6ksOZjn9+IsORvA9t6rWhtZN6uD+s8z6f1hU6HNj5nomq1L9pnHPD9xBVd7iJv2wuMH52E5o8/6njrQ/B4M4Qdq7zq+o57yleanDvzPTh8aWY0BY0BZjUeqPb93ceZ6J+i9Zh6ZOq0grVlQdwJdyLJa80xRkVAAk0BcqPT+lqX6Z1UgHV3/E6+m6Tqf4j35cYSv6d95P0PpM2TFkGgr7uW2E97B0mHp6LNqb+0zc5HSY2vN6j6Pi6tiUxMMh5K/wCZ53V/QOr6LGW0jIg5K7kT6jJn0r7Dt8TiP1G7Bac5nWukfIkRUZv1xRutynHspN0JgR8ztHKpbiQDvG8mpUXdx8SRC94DJuMSblLCKhUoDaAEgrAurItfmbZP2k4GCOb7ipblTDTHvAmmlGpHIhCy7CYmavusz7ShVJKzSojAyTZo3G0RjvaQNN1A7mTkABpe3JmgKqgom+8j2+TCsjJlvQO0iEEZgBERRgUBtJqPmOoC0mUqiUIGAtA8Ren8yriuBOiGiVzDiBJURESiZMBV8whCAVCo4QFCEALhFCIx1ERClHFCoFBipBBn030P66AyYeqPu4GQnn4M+XlojEjY1NSpX375TmyanalB2S9jL+oDH0/03qMiKFPptuPxOX6QgzfTMGVvvK0Sfg1M/rebIfpmZHrYVY77zVSPkgQqXW/aQVLt7o2a2+BIGQauSJzbRXuPwZYFbxIL3PMvSYQXEw2j0HxGFIhqfXZ0yejiRx33M6GF2Bw24M0x4wcIVu4mFFHKc1xOFr6eOPWaYKbygHm52ulYizGcWYkZQy+d5thxtlfVkbbmvMVMb+mmNCVBAoHeSDXUDtUWbKzZAmNqIO8RGvPpvcDcy60z3mXkfZfS84foMd7sPbPS6fd/dzPK+joqdGhrc7z1MWMuS90BPTj8eDk/6unYBS2x2ngfXOu1IcOP7eCZ39ZnK4tKmfO/UGpV35MznfGuCbzjz8+UA0TSqLacBDZj6z/1GgPiV1LNlb014J3hmNZFxDhVnnj35Zbv/g6nq8akLuduBOdMj5n2AQcEiTkUMCw7bTTElKADNeSOdtyydOHEjH2jYckzUWp0OSV/pJ7fEFbTjCjn4m6410gNvMWt58Uzx/8AWJvheIKaPu3mtKCV7yVVQdxYmHzLNXR2t7GUCWNdpIxgbjiUCR2sfEgkqQ4YE/IlgOAaNwL7XpqScjAcQGdYHM4PqgLKh7qZ36mIvuJydcLCnntPR/H/AO9OfL825UogUd59D06OvRYbC3V38T5oHSa4M97+Idfp2IJzpqdP5fuMjnwz115fqqdF04w+mcjmybNCfK9Rk9bqMmT7dTE1N8+s5gXclvzOBubua4r/AFdM1lvEkmTdygpO54nb6560kmNQWIEKs12nRjQACok2W6dHSdMnqAOdmtT432nLiwk9SMZFFTv+k7VFzTSpzvlHLgX+e86ZcX9ppxnLZjdtF2FmaIw7Gc7XKU1PVK8lm3QzECcWZPUy6l2YD95rlzpjS8jED4nGOuwjNqANVRBmM8sf26cWGX2B8Wse1accjzMv+Gm/M7Bkx5Trx7ETi6z77HDTFuvXfC23VYj3PNHOlaixCt5GQ8zG9Tbr9pAamA+Z7uPfp1APCzxcCnWpI27T3+nxg9Mh7lZ87lu/XokSuwA0795qENWY0Codl4meRn1mgTPO3onKjk18RIVbcQJJsFLMtVArtKiGWxUybE6nYk/E2qmq4zY87xtGSYmLjWNq4lMtdotZLV4gSTGzboBO5Eknc+JINX3MsAseJEIGxttM3QOKJ2mwH6CIkbWLkEoa+TKLCSrLe3MD7jQhVgnvGa7m5ka4LRgXXMIq9qEyJeyRxN9NDiTkBPg+IHF1is+A3tp3ueXzPY69b6QnuOani3Rno4/g0Q+6PItCxMtU2Rgy0Z0EJkC9t49eokxNhs7SdDJd7Si9VSS0gk+JBMK0L3BEfK1KL+ZlqEs9Rk06VOlfAhHWmHHhGpyGPzxGepxiraz8TzyzHkkxSK7G60X7U/eZP1eVu9DwJhUIGgLObLfqYyo83M7igVqo7Gezgf1cKn43niT1ehcDpRfNyjqtVBJ4nF1HUM5q6HiXne+JzaGY/EAR9LTdWV2B4Mx0LwTvKxLoJPMDsWyLldj5nG3UsjALvOrHk1qCdj3gDE6Zgylt5q25jCiQcxxmIAqd51NUxejA43HpZaH5E9Po+q1LpM48qLmT2/ev9xMunyaGED3a1fafbMmxOfuNSenyau/zOsb/AIM8+U1U/bwM9es3ejUyO+5m2fT67kb6jcgql13nonxXf9C6ZM3UO7p6gxiwO1z6IdS5OjKypj4oTy/p3T/wnRgl981Ma7DtOvpSG6tETFsTuzbzjl7XfDyOnF/6c6TIzZchanNgDap34PpvR9Iv8nCtjuRZnQHAFSHyCTdXUZZchHxOHM5axdTfPkG843eRSDMDV7Sf4fEMwzHbuV7GQzHtBXbIpSiW7SjxfrCpi65vRGlWAavE4Q06Otd36l/VUhhtR7TnIE7z489+htxJEdbRTSGYRgbSqgSJSiMCMQLXiUNpPAiJkFjkfmblRydhOYGdLjU1kwrM1fcyDQPE1ongV8mIoTIMu0zqalCOZnwTKiakEzUjaZkb7yjMwlERpjZqpSRcg2UA4xQr8zJx/wAs3bFexLCZMhHB/QwrmYSeJq0zYQhcwhHXmAhKAMR2+IbmBQqoXUkIxj9MmAi0VxnG3iIqw7QC7gTDSfEYWBIBMekyth2hqHiBOkx1GWhqgFSBKLRQhGMRSkXUYBdRToVUA+2z8xFcZ7V+IVXRdI/V9QuJAd+SBwJ7OReg6TB6DdKrMOWfky/oPWYcGIYLrISTq4oTzvq+b1evcB9ajYETnd26dZrHHbk0qGYqKBO0NRgDtJubcq6On+odT0p/k5WUf6e09XqvqI+ofTHYAK4X3rPAYSsOZsTNpOzjSQfE0MidpBnQcII5qR6Q7yCACZQDrLoVUg2ODAtGI5ljdx4uYhzwZtgyLjyAtxJfjpxzeU29FeoXSBuKkOy/cTtyD8yv4vEV2x6hM2yYXUgLV9pwfR34yyPrIrezNkfRjLE0TsJzqhGSu3aVmb3rjE3J65ZZWS1vhpUOVueBH041dQa7xhAxVf6V3M6PpCpk6wuw9i77f2ie1P8AjF9X0KBcSr2AnTkz0NKcTl6XJqIoUs7PQxtwwE9EeG3dc7kONJNGfP8A1kNjodx3n0eXpDXtYGfDfWOt6tusyYcx9MI2y1JlNzTeGXW7a9PipS7cmYdRkCnT/U39hOQdX1AFerY8EQ9dixd8SMT3G05zirtf5WOtSNFXZhH01D3HczMZDlNJicH4Ny8WfQdNb+CJnLGxvDkxtdmIF21VQ+Zv6yJ31N8TnRmf7jXx4nSnpr22E5PXFKVbfkxMNO1EmUpBBcLXgxM1jxMvn/yMOuW0l1U7jmUW8CoruhzH6TvtwJHnIvYraJVZvumRwZEbbcSw7p2sSjX0Wu9W05fqHsxp+Z1DIWB3nH9Q3UCp3/jz+7ny/wDLztVtPbyH0+ixnvQqePkUBrE9EZjmwKGG4Gx+J0/kz4xxPNdjrcnmpzVOzNiITK44FC5z41szfFPGs7o1QRv4Ed7wAB3neRx2koNImuIbCS32TTEaWak9TK+LzZdKVxclc/ppf6mc+TJ6j7dppaqfduKIIjLO/YTCfK2TrsR+4kfpL/i8PZ55Riq5z/8Aoyb/APnxdfXZlysoQ2AJyRwAnHLK5XddscZjNReLI2JgRNcp1MAODuJgZsDdE9hO3Fd+M5z3Zk0Kk40ObMqLyTExnofScYtszC+wk58+uJhj6XVIuNsSqKABE7enyscQUDgVMfqhVmxEfP8AtLwZ1x4QCKbzPDl7i7T66iTp3FSCSTuZmcpK2IBg21TkL9Qr7gYw9nmQKDEdoiNxKjQsBW1xs8m74gbJ3kVBcA3e8QBPOwmhxXwKlOhUCoTSipvbkRBTdFqJlFvneAHuBJ2hBpYCoBdxfHiWKYjeoHY0BsO8gz1JzHoutO0CoG9AmUrd7gIpTjaNj2G8bOC1EwsMfAHiBCliDqErUprzKJsChYgoUKTp+LgYdTjOTpcijmp88Z9Fk6np8SEPkUHxf+0+ezNj9VijWpO078WxMAxBkF/EksTOw39YgczNspMiEA1E8whCQ2I6hzK+IE1CMxQguIw5geIUQlY1VnAZtI8xOoViAbHmUKdGHKVSrnNNE+2B3Y2VuZVBthONHKmdJzqq+0WxgW2NAtNtUzY6cdTNRkdtTH2mGVruFRdtOpGIE5Me+QXOkGQbAkmWdSzNWIg+Q3AktZ8TNgSaBjJLWO8QUje94GRV0ayKiyLw478/mehhdGXRkAIjydGApKnUjdhA5umzaNJ8GennN9LkA2pSbniEHExVu09nAxz9EoP9SkTnn+qleKDX+TEDyYnBxu6sKI2Imdzqr6HF1WP+GwKCrOVCgEzv+l4c+LqHyZxQqlINifJ4cmjKjkagpBI8z7b6fkwdRh9XAKU82e845TTtjdx1eobkO/zGzY15Zf3mByI7EK1zGm9oym5ysZtkM5MjEEyxFa6M0w5QH+e04y8MJ1ZlUnv2lR531TKMvXZGHHB/M5DU6vqPTL0nU6EfWhGoE8zknefHG/SuG8YEqpURuIxK0yaqQVcYEQNSgbgWDtE20BxVRkQEs6hyAOZzKJ04j3MitNIHJuTpvsf3jDAmz+0oEn+n9YVi67TAidpQkcSR0w5dqHgQmnGNpX8PkYj20D5nYSEWlG3xIfIGrcwOdOlOq3IA8ToJVV0jYCZFz3kM28Cnepg77xk3MmlEnc7Sx0rmi1CbYcenkbzQttKjn/hh5/eScemdGoeZNhhsblRznY+YUr/EH2Mi6Mgo467AxC1lq4Oxiy8XACdvMnUJmDvOrEmk6n3P+IVmEyvuFoeTK9B+7To1iImVGJx1IZfIE1bfgzJie+8CaHiIoPxHRG6/tGGB/MgyKEb3YimszYVCpHO02UUJnjHum4FSAPEgxkySYQaiI7s3IJlINoVp2iu4DeTwYDPiZHa5oZm/MCtZG8YyBtjtIBksKga3UG3mQPaWGrmAm7Tfp1Q3r/Ta5i09DpcaIgYiz8zOV1Hfgx3k1x9IzjVjJUeSNpOTo8/Pp7+VPM7MeY7TQ5iR7dz+Zx3X0OmOnmY8OQPToQfmLChbrCWFAeZ35XxH26FyP3JE9Tovo3qY1ydTkOO9wmMAV+THbTlnMZp4ecNjU1/VsJ730b6YUwKSAWO5vidw+kdASCyMxXcEuZ0Ys2DE3pptXkzWGeMefl3nfFfwvUFdKuoXwBUS9F1A/r/vJz/VMOA6crFT4k9F9XTrOq9LFq0gWWJnWcmNcbhlHR6GdBub/WfO/wDqPo8TqMrjTk41d59RldtJo3PnPruZmxhNNknxNXKaXDG26r5HLibGxHIHcTKemcL3ZH6yH6BDjLhzZ4O1TEzbz4L9jhTI+Ngykgjie2gX6n0QNBeoT7XHJ+DPFyYmxNpavyDc7fpGbR1BS9m3H5m97ef2NcS58gDUBfcmbelkUe7NjX8mXm6VfVc1V+4GYL6SOUzMCG2AJnKYdsuse+8sw4+9aas2M362NhOjHnXKqkgXwSOJk/SIU0odPzVzowYEx4woez5Iqdsv4nJ+nz+T+fxZ4++K281ETp44PeaaFUC+JOpRxQjH+FyX748uX8zCfPWQahv38wY0gJNQyMpN0D+RIJRh7gAPIlv8HL9Un8uf4aWwLJbL5qcfWZNTaa4HM2GYZMb41Pt3o8Tjc6kJ7i524/484/dpeW5+WMsu4E3xOQMfjcTmyOAB3lJk9mMAb65y5/Y68Ud3Uug+ksF+9swv9p56ikudPUZxk6NMI+5chJ/bacmU8KO01xeYmft0NUobATK6E0S3NBbnSMWKfZBBTtKyCyB4kjaaZ/TBjpfaVjNm5OVYYzakDmc/26/YzbkiHEbgA+TJucL9doBKi5hIH2mxXSq/IuZLpv3Ej8CaHKvpKm5I4NTrx5SMZy1Bno42ddOFW06R4nnqya1LE0DvtOodRjOdn1UD5EeZ5zfwu5j59dOVHyEan4NjaaJjNUWseKk42GQWp1fIjDFWnunDx/qPFeTP/WjucbgbURNL1b1XzOfObxhqoiUhORBsfzPmfyuKYZefHs4cu2PrXXzRj3I2X9TJCKFPuqAOldm/SeR2WurahUR2N8STkcD7f7yNbFqIowNg25Nn94g5b4EzAIbeaaABsYFdIyvh933LtNlrfbb5nndM+nIPB2nY3U4cKn1Mgs9r3mssffGI2Ub+BUYPO4A8TzMn1jGNlxlvniR/7yun/gE/lv8AtJ0yV6ugVe1+ZnncYcdlx+s8XN9U6jJspCD/AJRvOTJlfIbd2Y/JuanFf2aeuevxjcuD+In+soo/l4yT87TxoTc48R35fq3UuKUhB/yicr9RmyffkcjwTM4TckgW8IzFKCEIQCEIQARgQjHMB1EYExQC4oGEAjqAjgTDmB5hKFO7pEV8TA83OKbYHKD4hWuXAy7jiZo5RuAZ1plsb0Zm6Y8pOn2mEScin7bHxM2gcZRtxExhTwj3TUHe5lhPM0G8g3U7QpWHzJUnYGVpvvAkIRzNAmoVGq7WZYG0DE4yDOjp8z4/JHcGIAntDdTsNoD6/p1z4xkw/wDEXlR3Ev6eT/CKewv/ADLxWxHYzPrcTph9RAdHcf7zOWO4OX6kuJnDYzbV7vmV0PSpirJmUvkP24wLr5MnplDuHybIv956mDqk30AAdzLJqaAB1BXbEuIeD/0Eenqq/wCMq/jHOkPqW03mbdQyXabQrH/8oDbJib8giI5OqxnU+Gx/yG5qvVo+3BlHKW+0A15gZJ1ysSrgqfB2lZBrQMh1AyHcWBlFjwRtMMjpiNYchU86TwZNLupOQhqPMyy58ePIGL7gcCbjPg6gkZkp+LGxnL1PQoia8WRifDDn9ZOrXdy9RlbPkLn9JlKr4iq50YpiOAEBxCK5iKxgRkE8CFSBGBUsI34iYhe9nwIRQFzTHidz7Rf61MFYk+BNCx82JFM0LuPG3nYSGJ+OO0sLsO8DTEwIPckzs6bpnzPpU/JJ4E4sdoTXeel0vUMMfpY09zctuTX4mcrpvGbvruwejgZcWIW52LGHW9PhyqdAC5PIko+DCmpbZ/LDeZN1ANtvOXu3ayaeU+pWIIoiZmj8GdfVU4195xMdp2lcLNIcyNVyyo5knaVlmTcEG9ngf5lBdbUNpT0o0rwJQBiBzvJL7yTJlRTHvMydJBEozNoFlgwoneZsCPx2MR4miMCpVtxJsZwtvNwYFTR/eA3O8DXEoUazzKB1MfHeZarofMq7YDsJRrq3ks+/xJBiaA2JBsRghxfBkqbFSPtaA3BXeKwfgzStQonYzBhpNQLBibcyRGDZEgvGKW5ZMQ2EkmzCAmTccUKkzVB7RMqthN03YIN2O1QGqkkBQSewAmrdD1VX6D1+J2JmToFrGFfL/UfEzPX5WP3EHxxIPPdSpIIII7GZNuZ6mVx1i1kr1BsG/wCs8xwVYgiiNoCHEfIkiMGUIioXGeIqgUh3APE7seYVPPEoN8zNm3bjz6vUXMBA9ToUtV0J5wcgSlJcEXQmOrv+fx6f07Kn8Xj9Q7A6j+Z9N/FAram58WEFePmdGDqeo6fjJqHgxlhtxvLv6+i6jrGK1jyFWnOnU+o1ZiceUcN5/M8husGVqe0+RLfrCMYTIQ6jhhzM9F7vQ6vqhmRcGdN79uTsJ39IE6XHSFfmu8+bx9e+NjqrIh7GbHqsBAbGzKD2J4kuNXs+oX6gR/UPxNP41HWnVSPB3nyidaAfum4+ogd7k6U7x3fWceEKubAqpvTBRU8HPloiv/7h5nV1n1FcuEoJ5TZNRm8cf9bvL/XTsXKcY14gpP8AzC/8yOp6p8mbHldUDpy6jc/mciuRYvaGuxzNyaccrK+i/jH6fp16jEx01TjyDA9F0P1UeojnBk76dwf0nJ9McdR0jYG32018Tz8ObN0eZluqNS2fuMY3/wDNeu+HJ0RXCcgyDs5FSTnqczZc3Uiz7iJw5OqayKqp7OLn/rqvDzfxt5bxnj0/WJNk1MsnV0dK8TzT1OS+a/EzORybLGav8ifpnH+N/r0xns/EjL1LFGANCecXb/Uf3hrY17j+8z+dufx5HfgzqqKCD7fEzVxqcHbVuPzOTW3ma4cbOwYkhQefMn5LfI1eOT2hzsIId17UZLGhJ1VOXJ66YRsH9xMyYktvGt6SfMkc7zWP/Oks9Woszo1hRQ2mAYD8SXyajtOksjnZt0LkBPMZW5yKTc1V2HBlmSXDXw8i7TLGSEevgTRspIogSBvjIHczGXt8bx8nrMmICM7QBnndxxFHOrocAyZNb/Ym5+YRpi6dMOMZeoGpjuqf7mc2fL6jk0AOwA2m3VZTkctf4nJLCnY8R7XJjmmVBiptWIPkTZOtyhgch1j55nPxASzKz4lxl+vWxZUzoQpv47iPp9Wor3E8pHbHkDqaInq4mrNqU7N/vLzZfkw3fsZ48emWp8blWYc0ZPpLq1FqPia1uYBNV77ifPd0+1TZJMLVTudvmIIVNkxeoew2+ZqK1YhTx+pknJ4HPiZgkjckn5lilAupErwDkcitRk3cZEVT0siAhHAUI4QCBhxAmAXFGIQAxQMICjhFAcBCOACMxREwHCIQgEBFKgFR8QETGAoQhClNMfEiUhgao1bEzRxtqEwM0x5SnzKLViwonaYvzLZ7OwqZniBpi4MsTND7ZVwNUb3AGdqYifE8wsROrpur00GFwO/0hW0aYh3k4uoUnczU0d1Mg0TAtV2lDpUNbzkyZTp53mSdblxNQNjwYHqrhTHHlUNiZKsMKMwTqhkXipsHGnmFeTj6DPkYJRVENAnvO9eiVU0hgAJh13VP0+RaNBhcwTrwfuMDuQDDsrlpoXDDcbzmxZEy7A7zXSVG8iMc2EHdRUzTKymrnUPcN5hnwk2yQqsjerjPmeb1ROlXr4M6cbsjaTcjqxeJqG3MowV/VGpf+Io/eaLnZlXsQZwoxVtjNWY2GB55qBvncBtQ4PaY+qP9P95jke2+JphT1iVBpu3zCK9X/li9X/lEjeyIxCrGSuAI/VYMCNt/EiEB5WLZG3sXIomVUY2gIR3tCAEC8Qs7zc6Qo7n/ABMUFC6lXCq1WJ6n0rJoGVrF7CeQCZv0+X02N8GZs3GsbqvRy6Xyk+oACdxMuozahpT7RMSwJJnOcultt5mRu08mU6TUyUkx5DqiXibjF9JjQmbNYl5N5lW8rOmiGt5GQ3xGNtpPeVB+ZJO8o7STAAfJkOO44jkfaYQq3hx8xneQYUyxPeAPMmA8Qil5lL3kCXdCoFCBO8BxJaUImozvER3EQMDVW2m2LpX6oitlXlpzoNTgDk7T2VC48KopVVA3PcmZt0shY+nwYF9uNDXOoWTG2LBlUepiXxqxruP2kY1GRS+QsRewGwifWCVfJSkbaZjbWnD1eA9PlKMbB3U+ROep25tOXpiAxZsZvfxOIX3m4wJJlHaQTKBbLbczt6bGuJTlO7cLcwTEVCsf6p1ZCygKq2qjeSqxyamINbnuIFEO2pieAYxpP2HfuDzGCCdrvzIqU1A+WB78yOrpiuQf1CjXmW6bWT+KkZgx6cE0d+RCOeEIuZpGgZR/Tc3XrNKFfTQqfKicoJAhcDSsbk6bU+JJUg1EWBAFUR3lDIdv9Q7yLGgwkD3bHxNUUKKnOMjg7zZMnmC3bYRxCjHKiWUMN5z5MTAbNt4m7NUgtA5bYbXNMWNmNnYR6AXG203UUINmFA2iJjiMKhj53mB5mzC5kwHmET3ji2iMi7dPQ9S3S9QrjjvPV+odKvUlOrwiw+zgefM8G57H0frfSf0Mx2MpLq7dfpr0HREMbc8zwSr58remhazewno/VvVx9QNbEqd1I4InKOrZKVFAHepibjr5k5nwZl+7E4/KzPiez0fXFh6eQgk8TRwrsQ+HGw7Gt5O9jlZp4UJ6GbH0ou1IbwpnMMIYgKCN+SZ1xly/TFykdX0rpVyMcuRQyrsAe5npnQCE0LXOyjaLEMfT4FRWGlRufMzw5AxbJ/q/xPpceMwkj5fJnc8rf019PDe2LH//ACiY5Og6bI16Cvwp2gzU1iWX1bzdmN+xmXOeypXo+nUAemGryYHp+n//AIKxFzD1JNY/4u8/9I9Ph7YlmObpMGmxjo/Bm5yDsZJbVzxJccb+lxyyn7cf8Iv/AOs7+GmOUHHs6ETsOx2lNoyJpyCx/ic7hP07zkv7eZTFSwBq+ZWPE7bUR3HzO5MSqmgEEb0ZiV1kaXojsTxOfT/XT8m/jI9Jl/03+DM/4XLdaf7zYvlRqa41cnmZuGNWZ5RzNiyIwVkNz0MtdN0y4QRqO7S+n9qNkf7V4+TOV3V3Y5LN+Jxyxm9R2xyvXdcxOo3IadGvEp2BPwQJixBY1sIuOlmW0whNul9NsunLsDsD4MzfJtWVSgLnZ1GDFjxtpPu7C5OAJppgLPBmO/m1k3XMFJ2AJnV0qZgR7SVnQuMUQGFTbHSMKP6TnlyNddNiQFFHfxESwW4WCS2wiNk8WJxDDVzvJoX7uO0TA9+YhZoGUaMgr2NcydHG7PY+RLxnSfbt+YizMxviB4PIiMfBgZ6WSjijhBFHEYU4jC4QHFCEAhAwgKOEIDEIRQCEIxAKiMcUAEYEQjgMyTGYoB2gNzUfiC/eIUFSIY/ul5BJxfeIFFakmdLJMsi1AQiO0BBpRSfbK7SB9stZAiDI3m9eIigMohcrDvNl6lwPumZxRDGZB0Ln1cx8naZ48JJnUuIhar9YVWB1FBjU7cTp5ucQ6Y8+Z1Y8QUC9j5gc/wBUwv1AT092W/b3M8oY8oYroax2qe27V1eOt9pvlYY8gdt1bb9YR4SNmxG9LD9J63RdWM6BH+7zL/ielZyoOluNxtOZ+nGHN6uM+0+IHY6ad1NyfVKg3vEuUFeZD5O3IhUZXRh4Mwc6lI+JblKJGxmKtA4Ts0pzWP5kt90nI1n4EBA3KxsVewamYO86MWEsbY0IR6HRY0GAlgDqPfxG/S4S21r+s5gtClzMB4E0VMQ3ZnY/JmNVOzPNhVOMgPxMjQ7idQ9Af/qX9YetjXYY0r8TSdnHYPeUBq4M6hmxjjGn/wDLK/iAqWFA+AI2dkYumVwCH1D4lFT0uUPptDOc5tL68VAnkT0MbjNiArUK3mbuNz1z58oyPa8CYd5TjTkIG4io3NNFKWFby1WArP6SSZsEJ7RNj2ka1WFzRftMNFGK6NQSFkEx4nTmWunU92M5XO8sTKaMmt4WDJNyaIMrKt7Jk3FfMcqJMRFi5REUCKqSRLNxEXtAiEqoqkDSPkwAoSlEofaLmMxGETwaMRFGURYiraFbdELz6rrSLueiFV8hqwa795xdBanIRXA3M6SwINtc55NRsNgEyNv4EZUM4vZRw3mc7ZACAF1GQ2ttmyUPC8SNLpgSlqF/M4slqxBnWvpp/SSZz5VLMfaf2mpWLHO0gzb0sh/ob9oLgyawDjb9praadKuMujsqJx8zNslE0xv5nUnS5FwnRicknxOZ+mz6t8Lj9JnaoLajZ2PkSg2xvf5j9DMf/wBT/tH/AA+cc4mA/EKzsgc7xZWrCRVMSPxLbDkQEtjau8wynYKDY5liVlCOE0yI1Rm+0E14jx42yGgJ0sMeOlU3tvIOSAFxke4zW0CixCtFCuoMYAE5i54GwjFje5UdIao9c59ZMNUDcsK8ybU/BkBjRklgd+8DQHczQTBD7jNQYF3tIYxF5BaAiw/MRa4AAxkqIGVbkxcmaWJWDp8mdwmNb+e0l8GM0VyjA8ma9T0/8PkRdWqxdzAI+RvaLPxLLNbHov1v8T0ww5ADp4PcTkbHRBBuQEbG1ttc6EK3TAG+DNYyZXVS5XGbc6OceQMNiDPUL5RiDCveNpyNhUtemz4E6sKtpGoaVA2Fzd4JL/aud5blP6xKYB33PmaHHiAsr+0ZZRMnYTreTXkjlOK33KsOpCnICNhUrFmCqBcxyixMVbS28zOSy7ay45Zp6Pqqx5jbJX5nImVV9x3rtMnznI5J2nb8mo4/i3Xd6nmGu+Jxeox7yhmC8mT8kPxOsGGsnach6nwI/wCJHiX8k/0/HXVq7GY5Mjqdxt2qZ/xAPaP179o4PMXOX9rMLPsNcspxr9yfcP7yA+NQRqv9JDax7sZNSb8a6++OhMgYVkE0TpfVb2Gh3PicuNhkZQzBWJqzOrqOqTHj9Dpzt/U3mYy5JprHju09XlWhhxm0Tv5nCzXEz3JnB2pwIqvmF1UpypSxLEvjPvAxRy1WuPIhxlGX3nhrmmIi9BQMeBc5TOz6et5lc7hebnLLyNR6GLCFxi2sk7ymxb8gD5Mv1F8REqw3F/rPNtoaQBRNEywvtsEEeBJpSOKEoFZBHtJ8mVpGqi+k+KuPShF1vABdt+I2FpJG/eRRGQatxzU0yKrUFvVfJkamx5NJ98Lp4JFGKWN5JE9LmnvCOooBAwhCiEKhAI4oQA7whCARxQgFwhCoBHFCAQhCAxHEI4QjFGRHBsRD7pUkQNnFzFTTD8zblRMW2aGnacgImD2ZmHKzRXDCu8ozuMmJ1o3JuEWDxLSZ3NEO8Ku6jDGWuMmbDACJBiLM2THfaWmEKQZoCo3uBWPGPE3RPdxORuqVOOZz5Ove/af1getssTuNPPE8/p+uyM2nILB7zpyZbWtoGBc/xY+BPQZfVw6D+n5nl9M3qdQ58Gp6CvpIuB5vW4TjcZBw3P5mnTZiylG3Uzt6rH6+FgPyPzPLxmjXEDq3RtJlE+JN68fyOIkNiFQ9nbuZku1gzoKnVtMMo0s0DjyGnb8zMS8ptzIG0I0QBfc2/iUchJ5ma2202XGAN4ZqkJO8stMy4HEktcIvWYyf3kRqQu5kGir3MtQDYmPqMftW4IcrNa7QDJiUOB35M9noOgzZvp4bGyqrXVzx1LZsuw9xNAeTPtulwp03TYsQ/oWj8mYzunbDF4+L6GwUhnGpvjiUPoLhTqzL+gntequ1j9YHID22nPvXTrHiH6JQJGYftGPo5/8A41fpPZta2BEzIB3O8ner1jzE+llecn9pofpinY5K/Sd+sUBzGSKG0lyrpj/jzG+jKf8A9x/QRD6Lh1UcrX+J64BK/bJ3shhR+JJnVuDhy/RsOTGgLt7dtpzt9A6UDfLkBntMRoqwJm2QID7bEsyumM8fXmH6NhfGigsunb8zP/2DFfuzOf0E9X1SGBKij4l697oVNdqx1jyh/wCnukUkscjfgzT/ANh6H/Tk/wD5p6RybX/aMG96H4jtTrHmD6B0RXhx+WiX6F0JBFk142M9XUpNHaL2k7EXHapqPN/9h6DV/wAM1/8AKaD6N0mO9ONaPnedZyJiI1E/mU2dQu2/4k7U1HE30notlfApW+QN4f8As/06zXS7ebnW2alvSTEM6iwbJPaN1dRgPpXQaQW6fGT5MMf0/wCnq5//AB0scbTd81D2AH4gjrlFD2nvYqN01EDouhIs9Ljv8Rjo+hLUOmx/nTNWFckbd4gwUWGFd6Ebppiej6UGh0+P9pQ6TB//AK2ID/4iWWXf38cwViRYaxzcbpqMx0+AKbw4wPhRJPSYdQPpLvtxNWyIK1MortckZ8fuYMW7QM16dA5pV2HZYY8KlN0QHv7ZtrYWw/TaQ+VhpUKS3N1tGzRHp+NIQAHf28zRMYQe4Id/9MhiQaYs7EcASwxIDU5NVXaEFgcURxssyznUwIRWoVZnQVYLZAElBpGnb53uBmhv+moPiTuASZq1ar3lKARqbcHgQOc4MbGsfPgTNuhBGxJ/M7RpU2BLBJ3/ALRseJn6U48LAAXzvPl+tXT1eQVW91+k+5+pafRJI9x2Bnx31RB/GtvyB/idML6zk4JomEsLJoQtQQKr5jNX7Z1YbJkRFK1+ombKCbXceYycX9KExjLpNhSP7yDAinqPIulV35lZ8nqMG0gealdQPZjbyJRgOZdx6ADtEdvzKyRO8VxQhVBqiOxvtFD4gUrUZpqoXMa7wJJMDTVcVyYQHqknmMwq9u8C+nQ5cyp5O/4nsKWShiAAAqpj0fTLhFv97D9p3BR6YBAJ5szjldq8n6i2rPjJFbVOfBlbA5ZeSKnT9UFZcfHB4mXQEfxQsAijzNz/AJEPlyZN2sysTBhpP6GetiUMKUjfbcTPPgQYTrABG+0Tk34mtOdLRRfMTZje5mT5SSZmWnftv6xrTY5PmQX+ZkDZivehJtdNVVshpRcv+GT+trPxGraFCj9YWT3hFLiwr/Rf5MCcfZVH6TNmmZJuXZpuXA4A/aSSr8gX+JjqMWqpF0bY18VMmSuJoXuST5kVmFJO3EsUNr/WFE/buZJpdgbM1PGb9MMAbmgat6P6TEKWNCaudNACiBW3eO9h1lSx7tuZGowsmMqRUxbu7a0VylBJoCQblp/eX6l8S6kHcUYLvtOvKRk6bUfuU8zlQd5Md2m/DCw0y4531HPdZland9POhTtdyF6QnC2R9qBIErpQxX2zzcmUvx1xjsOUD+i5B6hd+x8dxLLUAK/WUECEkbH95wn/AK2lXdqIWMk1sIatJM0RyE7XCDGWIoqRKPt2r9ZOPMGUcfMMj63oggTIksFOqrlJ1ACmxvJUCqFfiZBsmvZU09wZqTavJEREBH2ndzTFGYcwJhGRFCgwhzCAQhCAQhCoBCFRhYQoSqhAmo6ji7wCo4QhBHFHCkYCEO8BmTGYoGw/4YmT8zRN0kZIaCprSxyO0jdTNMU2KLlG+zeZRzFrilZMTY+d/kSIRdxgkHaTCRXRj6krNh1dTiigdjdWe0yfqGbvMajAhTLMe8aDVEBvNcY3EI6MSBVBmmV9OMm+BIUUAZn1Lfy68wNPpwrfvO5jOTowVx3xtNi9b8wq0zem3u4nN1OPRl1qPa+4iyZL+Jnrd6BNgcDxCNFfTRkF/TyX/S28hzUzY6hp/aFdyuD3nP1zhFFGyZkMhGMnipysxbcm4QrlIur4kjebIPMFWvtFCSbMr29zDUvb+8Mp0Ey0xExgn4lqzdmkPVDBtxLGEDtBS43B1fEvUSLEMmqrW4med1RdK8mP1CAb4nN7suSgLJNASNYzdep/6f6b1eq9dgNGHffu3b/rPospOo87jbbtMsWAfT/pK48SqWUamJ/qPecTdfn41BfwBPP373ce78Vwmq9BVd2B0kjjebBVWvt/UzyvWyMu+Rjclm4uz+sHSvVOTGCQXQGQep6Ye3XZ+BPOB8LHv8TO2pg7f4nDsBq58TtQo+MEC/zPFBnbizsvTDSCW4nLkt/T0cWMn12tQG204uo6irAaj5EyzDqaByBwDx2uczKQ0YT/ANXKz9R0nrH0aaB+Zkepe9lExINRhTfkzo5a2tutfVwo8bST12WiDRH4mOVCp4mLXc3HPKOxfqGRR/T+0ofVclUQo/ScPaQZrTm9D/3QtuUU/pNV+pXyqD8TyauK95dI9pevQjdR87wbqsGQUVZfOkzxhzBWIvej2jSPcTL05OsFgaqzB9TlXxMp08XPFGRh32m38QU9rHijX6SaHq6c2Q6Smx7gwdlwga2IYd6ueXi63IG+4gfmbY+rLNRYE3VmOtR6YyIzafdY3kO6uzDSwI4PmZYupQ3/ACwB5XtOlfRatyW8HmRWACBQTtvGScYoBm/ShOsYlqht+tyHxlqogMPIhHKGDHgDJ+8ljpDEizX6H9p0tjXCGfK2oeAJguXp1YFMD3exAswDHkORyUYlfOmatjYm2NAcDmTjy6iWTFortf8A5Ua5mPubSV7gciBrj0mlo/mL+LU5DiDe4fEv2KRuF1bAeZARCzaCovkAXcgTscrA6dh3PEvHjWzZNmSMbMSQ1DimE3UBU+8AdgRUIYxLtGQobah4kvm0jYrMjmqmIDCBsWAG4BkDOgJrnxUWPIWPFLOnStWVsmB5X1LOHCIO25ny31ZR/GnzpB/M+g6sh+qyVwDQnhfWcZPVAqp+0bidcPrOTgrzCj+BLxvqvUAT3v8AzLFG17eROrDEGu8YffczQ4O6naNemLi9we4k2ObIbYmN3LBfgVFkUrkK9xF/TKjQnaZk3G5raTKCEBCATo6XpzkbW1aB52uR02NcuZVY0PHmeh1WVenx6fTAcigPiZtHls2ok1Q8RCKMSh3ARQlFXGvI/MmEg9bGSbtdh5m6vpvc1xJTLqxqWUMCLmbsS2mx+nE4VXL9TNtiI8GY9Hf8UoBrmV1xvRwa8GZdKa6hD8zrP+R7QUji7mXVH+UdVg3+80V6HYD55i6g6+nYD7q2nLH6PKJ3MjVtG+0mtp6WRe8FNZB+ZHeMXqH5hXTqiOSRdmQTLtNNNVyTzzJuIkmQWGA53jtNtpn2iojeNjasZ+ImCDeY3ULjYt39ulBQ/wAyUUsdogtmbWEWhLbskP241oczFm1GBJMUypcGbUHFftMZopgSYgaM0yL3HeRUIvX/AC9I78xLBMTOaRSx+BNh0ecj7aHyZqZzH6lx2zup1dJiByKzD53knAEKY7tjuxridmLGoS7I/Exnybi446VlNY2G1kGcvQmj8VOhgaI523nJ0Z088V2nLH5Wq9A5CVOni+8hnpYldTsBZ+YMNV+PEyJ0G7JsdpRX2+2UApAkurlToMDIYdIPuq+1y1Okbm6mfuQ01H5jYPfkkdpdbCZgpDaqPiMOEF3Z+Jlp1HvXwJ6n07oenID5XBJ4UmqmvIsfOS+0iMHtOjkZkiOuRFxADJljaBEKmoERwgKoaZUIExwhAIQhUAhCEAihCARwhAIGOKARxCMQEYhGYhA1x8ESXEeLmNxdw1Cwb2JouxmWH7iJ0hAosiBJPxObIlHadN2a5mGRoGccmOUWN5QWZygxEgvTDT+sQaO4BUtSdpAmg2EDbH+ZGW2aQMqoRYM66wOgK5lH5MC8Q0oJOR7NdpGTqU+1DYHec5yWYFu0kNp3kExMaEBFyTGDREkRGBWT2qw8zCXlcmh4EiAxxNACRIUbiaFtviAthJLsTSxEFt+3EpRUBpibIaJr8zoPQEbjLv8AiRi+4T0nStBrleJjK6rrjjLHCFy4Wp9xwGm4N+7zNcyA4W/E5EchWB7GWXcc88SzN/SJ1fSOn19R6rcJx+Zw7u23Jnv/AE/F6Konf/eY5LrF14MfY9LNlbKUxDiqM8psTh6rvPf6Doy+e2G54muX6cFyH2bzwzlxxun0Mse32vDA0qBFVzfNgfFkKkfiSMZPadplK59ahdo5svTsfxLTpb3LSXKNTGudRZn0H0bphVsLBM87F0q6hve8+q6HpxgwKK3reefmy35E5MumP/tatgxZsfpugK+J42f/ANOFs94nAxHm+RPeG0GahdxhcZPXix5Msfjxc30PpMeEtpqh5niL0tZm0nZeD8z2Or61+p6wYE2QWPyZzp0uRWCaamJlY9/FuT+9eD1aur6Wa6nKRfbeex9WwhMy1PO08T2ceW8dufJ9cug7ySs7PTiOK51jjXERJqegMYGzCxIbCLlZcYEDOo4O0hsBAlRz1BrvfczU4iJJxtzKjKVdVv8AMZWTUqNBlIUaT+amuDqX1fgTnAjFqwPcSaHs9L1zC1fnzW87EeksN6g/E+fVmLFuPM9ToMmoadW055TTU9b5c/t7gb/dOM9a2NXATWoG62R+tzuIOkjUC3/NvMmTCR7kVq7gEL+0Iz6fr8eYAOjq54BN7eZv/E41IVEUkmioG8hsCFAFORT2Kj/txNcXT+mwciyo2JG8CM7nMaa0HYjt/wBJGMUdSaVJu9rJnSCSG2AH6TFcLZGOttVdqqBsuoWfbYHFd5LZmb22v/xF3NVUJxye13Jyq6uNLgL3FcyDIWTbhB8HcyyRpNJZ/M0KEUQ5A5NzVNOob71CMNAC26AAbn3XU1bNo6V8nICkiWx0nUANzuZxfVMw/hgitdtA8lTeRr5q5yfUFDZVJv7e06se7muanP1v3qSCdvM6T6zXldR05T+al7cy8ATKlrQYcidNnf238ThyI+DJ6qLpBPHidPrDqTGDVNvcrRRNczNM3qpspI+N4UVAq/1mRyKuvqmHPMxOwI+Z0dL7uoY/kzHKNOVh8zYvKhta7qDMtLeDOjMQceL/AONGZXLERpbxCjKP4hAWgjHrvvXzOjpiubqdfUPqI337yemwetk3NKOfmX1fTHAwfHen/Elqr63p0JbLjYAjdgdr/E4amxfL1LKgFnwJ6ODoQmPSRZI3Mm9T0eRHLI0sQexqMVNIzqMKfE0sdorEDvwuwwrQB9o+ZuC4UsVG29CZ9Kqnp1NUa3mo0nbkVtOF+q83rWdgpda3NTLpx/8AkYx5YTo+oign5M5sW2bGfkTrPg9wqQ0TY9SkXW0y9RkolpQyWD3BnEeRk2Yye006gVmI+Znc9MRB5jHIiMBzA1Bk8GCncyTzKHCK9o5AgajLGIwPEBR1EJtiwu4JVSak2JA0iSTct8WQfcjD9JOk+JdiYVtKGNjwpIHxNMXT5MwJxrYHO8bGKjeaLjYqWA2HJnenR4cOMZM7XW/xMSz9ZkCqAmNeB2Ez2NMVojSeDO7DgxBR/LDfJ3mXUdOExgoPt5PmbdG3qJpLURMZXc8V0KaUAUo8RHyN/Jj4r2k1zM+ocLjOkUTsBOc9oxxj1Mjv5OkSyhDe08SsK6AF4oTQrpHtN3N5X9DM/aTZucnSCzO67Nb3OLoxTkRj8HWFYbjYfEekMNruaAe3c7xPlXEtXv5mVQcLijqlFa3sn4EzOW1sHVfFSQjONR/zLrY10soG1frA+0jcEzbD0ObMAR7V7Ezof6O2m1zmNGnHYDDYbdpdkDioZOlz4r1KzEcbHeWOl6rSS2Bh+lyeq+cjlZ8TYMzY25U1tInZyOBgI/iUTGOIHaIGAzFKIkwCEIQCEIQCKOKA4RRmAoQhAfaEICEEIRQolRRjiAooQhF4/umlbzJPuE1/qhqEi6Mx8VNd2mWfbSR3EeLIeDKq8hGNNuZyEzfIC7/AmeTGV37QM44jCEOWu+0iAMirKxixEHmmxgIcynehVyTtvM2JJgIm4QMIDBlAyIxA18RvGEGkEySLgIQMDtExpTAyY2TEIRiUWsb9hDGLYDyY8gpz+ZAjtQ/WNdvzJveMQrXF9wnvZ8X/AOJhaq28TwMZ9wn1D4xk+mKRwBd1OHLdWPTwzeNeRmNYyO0899moTq6zKLoHYTkQF2+TOs8jhl7Xf9O6cu3qEbDj8z11FVXMnpcKr0+MJ9tTpXFOOftejC9Y936JkGZbP3Kanp5wPUs8GeB9MynpspP9J5n0ihOpwhh3ny+bDrltvO+zJ4v1np6Ksov23/1nk6G/E+tbplz4vTyD7TsZyZPpQA9lGzN8fLJNVrHkmtWvGxdLmy4WdQaXmYqjK0+vw4EwpoAHE8HPivqXVF/qPadMeTe1wz73x1/R+iusuTeuJ7aizU5vpyt/DKGUgjyJ2BaMYcVzu78eXmz3lUlDOHr+oGP2XuOZ6c+e6zDm/inDAkk7bczrz8Ex1peCTLL1zdLjOb6woW9N6j+J6nXdRj6dxY901+ndGcCtkyf8RhVeBPP+tD+aBW5E48nHrW3btOTk1+o8T6r1IzZQyixxtPP92oeJ3OlVqB1X4kDGDyP0nowmpqNZ31z+oPEAyzcY+PbR8QZQdtzv2G06bcrpkGVztGQKHbxKOMf1CgPEgj+YBq/Hma2zo2UjkQK0OJu96hqYD4HMGUWKXtyTHY05dA8RHHY4nWmMt2Ah6Q0+ZezOnC2EUdpBwCvmdxx9uZJx713l2mnAcFbzPSQ3zPROMiScd8iXZpwi+OJ19J96qBzIfFuanX0GBw2tqFcXM1Y6XxLQvZiew3kP6qUMVt5JO4khuqHUEkD0+L5nQWbe6G8yMTmOvQxF3Vld5rs40lyV5rionYahpBMRTSTTVrPJFwNmINd7+ZaHc2Nqr4nLia/tAZro3sBOvVsFJAPaQZjIoyUtMT3HMrHVlA3uq6MlQMdscuvxfaWuTSpLMLPAEDRfaKZgT3j1Y2/rAP5nPrBag5G1xouOtR91+TA6RoYe1rE8T6rlD9RpBsIKnoHKEvQBX5nh5XOXKzeTcsSniHu/SYdbsE/WdWNfd+k5OtbTjQ/Jm2a5RkJNROqupHA43iGRSdxuJQAAFi5plwkP0WaibQ+J1HIzKSpXTUeRUyYyGG3nxOJHOHVjfde0s9Q+j2yMfiT1QrNfkTToq95aLrQLRhfHeX9icoHo4iPG8ymrL/8AjobmUsQ4oGEo7OmVRhDnav8ArMOoznMwRL0/5mZclRjW/n5nX0/TFFstTzPz0czY8nTMrg7+RPSw9amTD7tiORVzNgHUqRfYziZX6XKGG48+ZPv1Rmr1mKmwTYkiXnyLlZXUVYoiQJuIIQMUD0emCjp0Jo8/5moKf07/ABOPpcwr0moHsfM6hZ+2hXmcrPVcv1A2ie2iDORP+In5E7fqJJwpsOefM4k+5fzNz4PU9NiStgjt8R6CvDfpU0AYi13iNgWRxOY8zqt87Wb3mM0znVlY/MzM7z4hGTHEYFL90GgvIgYQQijhRCoTTCnqZAsC+nwHI2+w8z0U0IAgUiu/mTjCqtKvECpJDbzjldq1BGq9tUovZogGYXf2tX5loQTvs0yNTo03deROPIp6TMM2L7DyDOjIyYULZP0APM5EXJ1uXU+yD9hN4/7Snk19VkWtsY4+P+86caDGlLxOVCelzEc4yanScTAWHUg7gy30XZYURsZxC+m6nb9J0omRebqR1OG01D7hMzxW5yu9aGr4Au5i7HLnAYUE3Mjp8xCEHkSsdlWcndzLJqo2W1Um673AubFtUkD20WvbvM92fSRM62N/WRR7zxOLpWCuSePM29MMNJPHFzHpqXIfzNYwdRyKzWpJPYdo0xZMxA0H9RzNsPTY8h1DIoN8ET2enRMeMABfyO8nkWOHB9KarZVUfE1P059PtIPxPQ9RV24EfqKRyI204cHS5cTDcj4BnaA1ciMuo7i4vUUA7yKCaAtZav8A/UzD2AeY2b4gfK/WcQbTmQbjY/M8wURtPfyqjIQ1aSKM8DIhxZCp7TXHfNOVgj5k9oxOjJncXIMuSwgUu4iIqIGpfIgRCB2hAIQhCFHFCFEDCEAhCEA4jEUcoDFAwgOOKBkCMIQgUp3E1P3CYjmakjaFh5x7FMyVqmuWziB8GYXCu7GMZFg3LZEyY2UbzzgalDI47kQFkXS1HtInSGGYe77vMzbCRKjK4RlaiqA47kx3IqtZqoooQHFCEB3GosgSZSWGBEDoc8CSSIr7mQTcByHa9hEzdhJgEYijEo0Q6SD43mnUrT2OG3EymgfVj0NwOD4gYxgxlTAKbkVpjNET2s31FMPQDBiNuwpq4E8Ue35lVe7ftMZYTLW28eS4yyftJJc/E6ceMJjXK3+rj4kY8badZHtG/wCZWZg4IxjbkmWpHufTuqRcBDmtPAPJlt9QQNd6j/YTxOjcNkKPxW1/E7MXTvka0SxOdkjrjuvZ6frAzalGoeJ9T9KcnGARQM+V+k/TMj519Oydt+wE+2w4PSUBRxtPn8+7dR2zykw1+26pqEeijvLTiD8T0T+PhOPtr1493bmyKdakdjOLpMDfxzPoOmzuRPSWr3moAracv4/FMr223+S4zR1CImpAzITV7z6F5MMbq1y1a0uKhd1vJ1jmK2YznefH9emlk1PN6gYcvXouQWa2ne50oTzODpMGXJ1R6jKunwDOPPvPKYuvHqbrg+sdFoyB8aiiP7zx3xgGmvV8T7LrRiPTsMxAXzPlswx+owxkkE7E8x16Xq7YZdsfXKoVRSD3f6ZAVt9Sr+BNWtSAhFd4MFIFGv0mhgcTA8KV/wBIlAKCVUe7vNSp0kLKVQDR5hGegm+NX4lLj22/BM1Y+07rXkxZG9LH22ja6Z0NB9IA3ApYu6/EGdq9mnVID0aJFjmuBCHkS+Cfxch2BagPiSlvkLf52m2wBOmzBpkLNDn5jCAnmaIHybqu3mP09H9NHyZdoy9AC2bZfE3Dj0zVTAMdTe0gcDUYimlSMgU3v7TvLtlvsFq+e47GRoYVf6WZxrhXISyB67W06UXJq0MVBraoVojNuQFPzAkqpLvY7GQEzId2Ui9pkBld9LBQQdj/ALQjrBVKK733E0LBlC6wrHijOLIf5oXY8ccXNVXY0K32s3AYxubFqbPbiAxDV76JXuBxKDCytMCNzNceLHkAbU3HYwMmKCxps/tMmzFQBp2b9Z1N0Q1F1Nk+ZYxkABVF96k2OPqlKdI2Rq2FUPM8fFyJ6n1dymFMZ/qNzzMX3fpNRmugDgTg6xDkxDTzc9IjdZ5fWvpQHga6mol+ONcWVb9hNdzKDMCQdoxkykiuBJbWTuee00yr2t7SJl1GJTiY6SNPBjuvaYuoyEYCoIo7V3liMeiK+sEc0CeZt9RWk2X2g8zkCqcRa6cHYeZbdS2TCceQ3XG01oOr6RSO3MxjV/5eg773FKghCEDt6PBoIyMLY8fE6yRdVdTlRiqL2la967zFWNiL3G36SMgGTEUfcRH3DYkSFLcUWPmZHC+NsbkHjsYCdOa3U2u4nNOkqHCFxeJRo2K8S5EPuHIE36bMcmxYavB7yulIGEX5mXVYdLeriFDkiY++Kvrv+CnH3dpxD7lnRmzjN0yigHU7zn8TU8g9knSdt/8AEZyImMksNR7TH1Pb5mb+6xYnPSuLJ/xG/Mgy3HuMgzuykwgYSBpzGZK/dHCJjg3MIDIm3RkDqUviYzo6EA9UpPA3kvxXqMEG4Yb9oldDudiJTY0d/A7SCEDBbJHmcWj9hJ1bD4mTsnTDVZJ7DzHmy48OPi2PAmODp8nUZPUyqSvPi5ZP9Epiy9UxyuPb/wCbCdmMUClaQO0ptSjYUB2iRg2o6qPkR9Et06ZNmY/AmWJjgyHps32/0t4m+rahZPmY9Tid0o72bB8RjUdAcI+l+JnmyMW2UVf9pPTP6v8AKyf8VOL7zRUUGySfyYs0rz3BxZeKUzqRrI0jYCcvVZNWQiuNhNeme10d+03fiOk4kK2bBO93I2XvZ45m2Lo+qyA/y9vJ2lt0vVYgawD8g3OauVMh1e5P1nPi/wCK1eTtOv36mLNXxOTFYyvXNmag7sRIN95TZG5LUTOUHT5v5hp1t7iTJodadS9EayTfE19Z2rVuPAM4imhud/MqyBsbhdu9c2PVbAiaJ1WIf1TyyxII1byE9RPd93wYNveXOhoh6/M2GQFbu54Iy2PcSp+Jvjz5Av3kxpdq9NQBqo3PP+rYLQZVHGxnoUdRGq5HUIuTGyFtiKM543VYfPAxyWBViDyNpU9LChAxA1HAkxqYESeDAsyZckjeAoXCKARxQgEIQgEIQgOEIzxAmEIQGIGEUAhCEBia9hMhNRuohY006sRExOI+J0Y20qZXrKRCuP02viWMLHtOlcuO7I3h6qkbCVGBwsm9TZfem+xla9XMzvc1CsStzJhRnQOJlkXmBlFHCEKO4RQKhFC4DlKaEiOBV3ETUVxSKIRwlBAXe0BzNkCjmQtZgNHpPYToVb4E2RAB8xtnbkXHlbhZqvT0LdqHxNjkC7Luf7TDJl33NmD2m2lftFDyeZDkrX+JCku4/MMrF8hJNyOkjrxas2MKNgOZrj6bUuRQRYIq5zdMD/q0itzOg9UMeJlA3Ju5lpn02Ijq8SHclq2/M+sx4seJduw3Any3QtozDMwBo3vPoMX1JcmMBE/mHYXxOebrg9/6Z1SdG5ZlJBFUBPosWdM2MZMZtTPhy+Y4AHbS1e4jvOn6b9SydFlHuL42+5TPPcrj8dMuHvNz6+0G4gwsVPP/APeOiQb5lP4kt9a6M1WWej8k6bry/jy38doQyw3YycedMqBkYMCOxnn9d1ZTbG1Nc8mWWPBrp+2scLndOrqshRCRuZhZKpk8ThH1DOUJZQy8E1O3G2npV17EjieLku7t2/HcJqt8eQZAGB/M6FYEbTzOr6hej6F8o2IG35nk9N/6hzFlVkBJ4nTgzyx9nxPw3Obj6wCY9Z1KdL07ZGI2Gw8mC5wXRCN2W54v/qPFkzsAhbSoFgfM+nly4zDeLlx8fbOSuDq/qeXM/wDMKsCbGk7Cc+PKM4OhgGqeb1/Q5sORV0uAw2LCo8XSvh3wlmAFkjaYmr69WU/x2lG0sFf33Zvio/TIS6YqO/zPMHXujAJjLNfuB3Bn0PSkj6OcuXGEtrAMznl1Zk28t+oy6tCY2F/1ETUI/pgMaPmR1P1fpR1idMihgx9z3tc68OHXkAuwdz3l9S6X0WEMNQNoPPeT1wxNePk3uPE9DVjw4yNgANhPGyEZcjNkyKCxupJN3ZsaFxV+KEADZBFc7ST1CKwDuQfBHE2+73bgjzNs7SqvYGwHJPcy/UVR7aIPJMzdipvknaZhgb2AHEJt1DOn+qq8d5llyDJq0qWI8zEr7AyDUeK8TNVz4mvSD32hF9T069UiuXfGq8qO0MaPlK6HGkeBvJXN6jUcbr3O1AzpJxpiLghalHNlxdScllwEB2UDmb9OX1liAGO1d5kesx+oESnN83xN8ep/eMRVvJgZ5Mbave4AuzvLxgH30QTzKC3kD1vdG5qVLMaFeYGP2MBQI894iSGJ3+BNfSC+4G7G8HHt23PmEQukAasjUebnRhTHjB07DzMEsg7A1z8SrYIQqjfgHe5B0ervpC2PIjOdca0Zzem4UtZDVso7xBTmx6iWQgGwRA8n6nmbP1Qs7Dj8TLD/AMYXxVyepIOYftLUUQfO02y6Gb2hp5H1Ff8A8V/Oq/7z1cxpVE8n6iTpCr3beWfUrz8ecgUdzLOYHYmpllxkWwBrvJA196qdGGpdV3BsyMmQHYd5QwbDuJGRAsoEI0V3uBAYcRqqlR5lKo/+4GenSNpM0yEAV3kVKhfmA5gRAQOo5OKiDUb7REjmoBkLNa/gzOlMObm2NlWzchHX0wQKuSS1+2QaZMgogd/icR5nQSwIsWPE52+4zUDFQMBAiVHT01aQSe/E2y5B6ROmzObCaQbd+ZZYtwJj9tORlIskVcVnb4nR1CkYwTzcMCK2O2HfmaRsi61G17d5QxG7jRkWjRFdpoChNjkzKvOzAjKwMzPM6esAGYkDYzlM6RkoGERhDXmOJeYzzKoPEmUIiKMgYM7/AKfg1h3uq2nniex9MxF+nJVgATvczl8WNcYGo73I6nPjwrSgHJ48TPqc64joQ3kB7cCZ4OnB/mZjueAZmTSjp+nOVjlzN+h7zv8A4llXSK24menGV+0hvIMTDn2iZppq+YaQRufiZL6hRiEs/EksFNXuJriJYAKdzIIGVm9rJW+4iKsP67Hed6dNjP8AxHF9qnWvR4R/Tf5M0rw36d8o9TFfqL8cy1yplwM7e3IgphPfVUXZVAHxPI+p9Pi/jUOMUzC3A4lnqVj9O6FcudS41ADU0X1XpD0XVLmxrWNjY+DPU+k5E9PIVrUT/aa/UMLdV0j4iLPIPzFvpGvRZU6rpkyL3G48GbaFufOfSOqPTdQ2DISAxqvBnvrqbcGZrUJumxOTrRSfxPm/SB+q5MS7Kcun+8+mVzqYOlVwfM+deh9acjj1r/vLErvyfSyAQpUzlfoc6GtJ27ie4jKWIsEXKuhIr5nLgZSA4IipQuw48GfSOqtsVH6zly9DiyNsuj5EiaeGwNXxLQk1qF1zO/J9O037tUwPTZEFhWr8QaYNuNhUaEgEEyg1bcyS6it95R1N9vPayRM2Pcb+I2X/AEkA97mTaksUFNzlGHlddjKdQSwrVvMBPR+prqw431XpNcTzRPTj8SquUDJqAlRREkyuYjAFPaMiRxNAbECIjKIigKEOYQCEIQCEIQHEYxAyhQh3gJA+0UcUBRwhAYmq7pMhNMf2mFjRd8bfic+qdGPexOdhvCqBjBIkCVKjUODKG42mPEpSJFaKB3mefbabDcXOfMbb8QMoo6igEIQgKEI5UEUcIBCFQgOAFykUtxOnHhC87mQt0yx4i3wJ0LiUdrMq1XmY5M4O17eBIz7WupV53meTL5O3gTE5GPGwkEjvK1IbZSdhsJI3htfmUG7cQ0A2njmLvLCgi5SoLkGnT9O2Stnquwu56fR/R8udvUcemg/pPJnufR8en6ZhpaJWwanSqlCWemYncLOOWdd5g5Mv0vH6fswKDXI4E4z0GcqNlVR80J7osoSaVR8zg6rqgFKpR+a3Mxjut3WJjLh/h212W2A+ZxZciD2qT+QZhlykkkGc7ZK7zpMJHO8lrZs7I33WPMQ6k3zOV3JsGRrPHiXrDvXr4PqufpmDYsjLXa56ub6p/E9MOoFauGE+SOQ0d5vizkYmQcneceThmXrrxcur6+w+jfVF0nDnClTvcf8AGtm61j2B2E+Z+jHP/GJoVmF7ip9i/S4cSpmICv3E8PLjMbp6ZcN9v9c31rIcnSpiuttR/E8P6bnxnMQ42H2n5nZ9SfIeoy3wy6V3nn9NgfDnx5GHtVgx/FzXHx3o1MphJH2f0/OM2l2P/CFEzu6pWyKq4wN+SZ87m69CCvTn0wTvYlj65lRVRPT2G3z+JrjmUxuNn15M8N3ti78/QYsl4zlYZK2s8TwH6DN02dunz5GX2+0qdiLmuTrupz5zkbKq9yAP95hm6vKX3BZ6q2azN4YZYt43X27d/wBJwdH0WoZgrsTqDMOBL+pdXgy9O+HE4Ib7aGwnl+pqTRksMf8ASNh+Zi+I3TEaTwy3/eb/AB7u6xbN7cn/ALb02PqA5LZG53NCepjylcdY2IHcTjxI6uCCSvwLluzcONI7BRZE6sLd8ruNQUj/AOVmUEFexKNGZO2RbIt9vNS8PUZNALY/TANWWhFekAPeSOwJks2UKdDCjxY4mj40yim7m9N81ObIoOQaWKHk0bEopHRQfdqPcauJWlsmQlT7a4iQoxIdlffit5QpBSK2n/VzA2RBtt+0jIullBJ9xrbeo1zUQK9vbt/maLkV/wCkg/MgAqmgd/iTl6PG4vTX+82CIQb380YnUsQ2tl09hxAxx9Nhxi1xIGMNeRaUUN//ACp0kFqFXMcnsOy+49xvATZSinWt/pcePqRp29x7HzMy/vUg2G23PeCnC1EJrBWwfMqNRnLBvaT8VUk5Auy6jZ7DiYKzlQWU47O2o0f1uMu5prFjvdwNkchrABB7zY9RiUjXQPYk8zjbLkAoY3AJ3Owr9DH0+RQGxriFdtZgdyUwBSifmY9dkOLA24BPaZe3MParXf8Aqqv1nN9TKgqF2/WSI8zNu/6zdRen95jkHJmuM+wGbRec+4Tzesq9R4Bqehl3a7nm9U2rE5q6yV/aWfUcrtqFAWZzurYXDLsJqXZT7VAj1gpTjmdIyFznIuwF/iZ5r2uZWcOT2naW7hxtf4MqAD2gxNkFbRtsl8/rIxocjWeJQlGokky1WaHGqjb/ADKRfbCMCIjNHFGZGBuCCAT4md7naNW9sAd95FNSV4my5mY0U/WYb+ZWsyDQsbAP7zHIPeZqLYb7mZNzxKVKiW60sFG83dLxSsuZMlew8TdMhHB/Wc7Y7FjkR431DS2x7GRpef7fu1SumICUfMjIv8u7uPALvcijA6lA3vg8TTGi1dfic4LA8TQuVwluCdgJNK5+rbWxI4GwnNN8ylUUaamBm2UmEIVCBeZRkjYyjClDkQgDUIVTt6bPlx9KyJ3bmcdb7d52dOG6dhqB0tzYkqunpOkq8jiz3vtOsYlaguw8x42tQKBB4IM1d10AMpoeJzrcGhEsCYZcbEkLYBHM1OXFQC5ACOxNR+rjyCiXLcDxJpXLi6e23NiJ8Vvsti5ttiLBQxvkhrkPkXy4Pa4QgM6KWxP7R2aXi+qZ0YHIpYfG0QB91AfIBkUbFgG+0o9HH9V6bIRbNjPyNpyljnyu431tpX8TlbF7gAtWeJvkQ2uNeEHI8zU/1L/h5kb6b1Ay4iTib7h4no4crZ0Do4o7zzteTToc61O1PvMumznouoKEn0WOx8SfT4f1fB6Wdc6d/uPzPW+n9UOp6VT/AFDYiZ5TgzY2xZGHvH/hnk/T87dF1pxufaTpPj8wr6W/NT5vPf8A7xk0/wD8Se+CDyRU8Hqdvq+TxrH+0mJXu6G0+4gHwJY+0b7xMLNA/kREb1e0y0tg2zLRP5klyWNqR8x/j+0oU3aBLLS2FuYkEDuPzNitNZJ/ePSC0DkbArim2kN0WFgATU7iF7iIJv2rwYHkZUPoL7dTDsOYwtKWygAfMojuXO2/gTz+t6w5gESgB3HeZxxtc74y6/qBlx+mgAUb7d55onoJiIGphvOLImjIVPmd54xvaRHxFCUUDAxRwEREpo1KknmBZ+JEpYjzCFCEIUQhCAQhGIAIo4oBCEIAYQMUKI4o4AJrj4aZiXjO5gjXEaaYNsxE2xn3TPIh1t+YVF1FqMNLeCYaT4MIAZQbeRREJVdIb2zMCyY043l0JBgwo1Im+QCu0xI+RAUcYG3IhXyIEmKXQrkRUPMBQqPb5MYIHaUdXXdN0+FcDdNm9T1E1OLBKnxtOcJ/qNCTqbz+0R3kGvqqmyCI5nPepnAwmjJJ5JMRhCFFwhCFAlCTNEHeBcpNzIua9MAcyXxYmasfY9GzY+lxIFIIUXttNcuUAhlKM3cTl9cZKIY7fMNW11QnKY7+ulz15FZ8+TIPe2w4A4E4cpNm5rm6hFsXOPJm18TprXxz3b9RkIA2nO7X8TRjM3UESozJtqEWQ0Llaa3mOUk7XCoZrM9D6OC/XL4Cm65nmjmfRfR/pzY8Q6h3I9VdinYfMzl8bx+vRXqGRgoUjwL3M0yZcxAIFfM5x0OhiXy5HvgE7X8x4kzBfTyPfyAZwsjt2qx1RLhWXUe+20psiEAhSD4AMnB0wxeAP7n9YZaGw1H9T/mDbJz6l1j2G1mt5qvTgY/5jBR2raMDU26nYd95k2l2CMupvIFfvBtJ6nEjAB/Us0G8fEybqMSlm9U6ieSu03GBdAAVaGwXTVfvEuHFsvpKWXfccSpthlGXKNSdRQHAAOmY4h1Zy3kquxHDCeiOm/qtSbsAGv3iyAsAjtpHPtYRtGD5M2OgqFuwoSx6rXeJuOxBM1QgL/xQ1ckmahlrUntXyOIRzO7Iig4iQf0kByRfIutPiakHJYGVqvkbH9JTpkoKlqKonkyif5QbU3NbLdftAZ8Y2ZK/BuhMT0KUNWR2A30lpOpzap06ovNvIN0fG7alUr8kb1NSi6QUJZSPtO05jrFM3UtRNaVljIyewLmyA+RA1GMk7qAB2v8AzHk0+mDkCUvJI4nPrBb+YuUKSN9wJq4ct7EU4u+oxoViyj7sbrXwRL/iDY003fbmZ6UcEYRRHOwgFIBVAqtX3gQNfVyZKBG3cnaPChWizAi9tpygMj0xJB+bnUNJx6NF1wL5hEqMeO1CPpe+DYH6TIYNOhlPprqrQuwP5g4zEjVqx7n7D/aFucg94I/00LlBnpy2Mm3bgWD/AGlLjDYvTKg/DTQWVIYrq7WJhkyj1QpY7b0DzKNlwYlBGkamHnmZenooKljwTxG2VjdgjawYY2PohgRXzzILt1StIQd/E8/6i19XpBBAFWJ6eIMGLXqxVdEcTxcj+pnZ+xMRKjKNppi2x/EnN7VLfEtdsQM0iNX8sficGSzjzeLUzqJrCB33nMeMg70DtKjjKEGyDMyrHcA1OwWQNiD4iCWx1EjxU3tnThbESbHMk4id73nWygPpu4iljxLscfpntvNAlKOQfibhABtzLTFf3ftKjEAgb8mbAUsooIjxCObJyZgeZtk7yFUcmUICUDEST+IwCOZFBrYkbxgn8wILD/eCr4gWCPNfEWTsZBXeB3EC8Z3nVVpObCLnWuwlZcrJ3HInPkUA2DvPRGPUZh1PTsBrQX5hXMMtppa6/M1xZcaWD7gTyLuY6GoDtAJv3hXaqo/DUfBEeVryhRsEiwezE2VvwL8zJATu32yB5yWQWbE5Ss6HY5DpUbCYupU0RLDSCIiJUUqaKpRO8SizG0BRGPeVQI8QgQ7iesjJ1OAj9/ieRVTt+mms5BO1SVY6ulc43ODIf/iZ0g0acb+Zn1GBcqjSQHG4j6fJ6q6WH8xdq8yfWvitCH3Fqbzphk6YONStdeNpZAPkHwYLjYbA2PzMjB8V+4E7Dg8zI4XyZANNiuTOwKbMhi6sKEaVAx0CC5sftJIZiF3qaol72QfzHkTbfaQTgQq7M5JVBe8kG7JbdtzNMwOLpUT+rIbP4mL0VFk38TVSf6sWCaY18QdFyqVfe+JkVyVSg7TZGdV3NCRWfTZmQnps2x/oJmHW42Vg5FMNjU36lVdLB9w4IixZP4rHob/iAbj/AFCWep8bdL1/8gajZGxnJkcN17P2JB/tMRq6fMUbaMm85PPEaNvohlxZPsavzNQ3g3PIVnChRt+Y0ysGtXJo8ATOmtvV1G9t4vUIOwNmee31HJiq9BB7Ga4vqikXlxlQeCNxGh2kna7BjdqHeZLmx5RaZR+Lmq13P63JpdgOtUTHtfG8sIOeZJX3dxIPmMufJ1HsBpfAjTCqmybM1GEouldpLahyJ1ea5bIzk6vETTjtzOkmxEQTCR5tRCdHUYTiN9jOcytfTgN4oAwqoqjiu4CGxlEXJqo1PaAiIRmTAcUcUBxiTKEKIozFCCEBvCFBigYQgEqpIjuFOjxGDpMmzAWTVXA1V1B5/aUMq8hb+W3mNEdor9wB4hWvrUTRq/Ek538mbL05ZbVQfiYZMek8FfgwEcjHvJ1HzFCVD38xX8whAIQhICEcIUoRxQHCK4oDuEUcAEYgIxADFAwgEIQgMTQbCZrzLMKO81wjU43qZXNenPvko9bFnfEo1Gx5mXU/UH4VtplkyjSB27zhdtTUJBv/ABTsd2m2PIW7zkx47InZjXTA1HEZ4k3tM3ciAZGFTldrlu9mYE2fiBogLsFUWzGhPrcQGDpcWMKD6Yolr/xPD+i9KT1Az5RSILX5M9wszIRr3PBM5Z33TthGxcJh1gm+17zHp82XOKZWTfhxzMkTJkYk5GHmtppnyHEhCJ6jHlR/mc2nUrLq0Ee7tvKRAu7KLP3ETgHUlM2gihWxM6PU15ANe45Ubg/mRWzlAR7Ks7k+JmRlQahVXQA5mqKWsN+1QpgtFtXk1Gw0o0dbMOKjZVIttj+ZCjTjZiCSCdllCiFYAq3PyJNiWofct/rMTRJ9tKN6O82cEn2s37XMhj23HfvNRly5OnJIYORf9KChNMeAhfc19yCbmr4vbTFR+soIFSgAT5lEobUDVQEeQBByCWk6QDY3+KoSXxtkyW4Q1uKG8C9zjW225iC5QwZchZW/tJxqdbAXfyKqXiTKqhXyAm/EBnI6r7VbJ4vapN5L1XpNfHE2vbY3MWGVuy7fO8bGbuuy+7IRyQar95WLEisfu37F7kt7l0EcdppjRm9qmqEuxev3Fd/1lkBdwu/xM/SZGJfb5MrmvbY4uTYNOIHdW1H42iFBgRVD/lhTK4WydtvEnImagqaBfIMCVbMdQZFGO7XeyYhjUOLWtPzNcWDSNK+1e17zLIP5qrqQAb1Vy7QwLK7gA/vOhcSE7b0JgKcE3wbC1vNCXD7WQRd+PiAMuJCU9NQDybqUDjyoAqgnjsaghJW2K0O4EAtEsq0fNSDHrgOnwalpWqrE8zHvpNzo+q5jQQte/E5k+1DNRmq6gE4wPIiQn06MvMBqX4Ez7kSjNuD+TObjORxYr+83c7t+Zy5GC9RjJ43uVG7JX58yDivYXNBbGwQV/vEWo0PcB3E0MfSJsaY1VQKImgY1u1H5jJCg7rcDk6j+Wti7nOOoPedfUYMmYako/rOc9H1AJtAf1E1GaQ6lT5iOYEbTJ1bG2lloyfwLMu00snUakUzfiaJjd/6aE0GE0Cdhci6QuI1xK9P/AMqdSKAou9+80XH/AKa37mNjj9ImL06ne2Fh3BuYZMDhfaPxJtXKQCfB8SG9p4mjYXVrPMTY8lf9JUSrAfEsdR8TIqU+4bRDIglTTo/iTprT/eSc2TttMx1AHAEP4k9oXUPUCbZaPxJbLpaqtfE0wOcmQeJ0HDjbdlFwjnfqMb41ADgL/SaI/eTbZ3CILvgT1Ok+j4c6nI76F7AHeegv03pMK/y138k3M3OTx2w4Mspt42DpxjUl9S5BwKjy49e53Pmehm6NibRr/M5mDY20uJ247hf25cuHJj9jz2xqG9/HmTlxIvEec+8gTF3NAeJjKe+Lhl5qoYUdpo2NgoYjYzNQXcDkkz0hgLbvvNYY3L4xlljj9edDaer/AA2JkpmVAJy5+jVN0cMJm3V01Md49o5b7Tr6JTr1/wBI2nOMJE6cJYIAoAHzFR1uynjmZvaMMqGiOfmSCbF1fxLJauBUiusZfVxB157xXkVbvacmHIcGTyjdp05tqPKHggwikyEgm7/EosO85w6hpf8AEIo3UESK0LqK2lJ/OdUrYmzOU58dcbzrwN6fTZM1USNKyyFJ3XJnYsLUbCoFcR4WifE5ld0/puMOWPElFafdpDkfmIq1bCvgmMtlI2X9ZQDN97V+kmlc5YjZkJmGRgrrkx2rKZ3BAjfdY8ROiuCNIIMI4uszpnVHBAcbFZiH21H8TpzfTlYkodMw/g8q2ORNbR3erjejjOocA1UZ9zBdVETmxYnQVp4nQWOkBvaf7zDSXTGLvcDiNQCK/p7CRkDKbrbzLxKavapQ2alobfgTbB1GhSFY+aB2kaVq6uRoo87SDvT6g6p7kBHfsZ0p1eN92tfzPLRWvVR08TZF1qSNviFYFhXMRO28zz9TjQKtDWTv+Jy5OpseJvTzdXRmdVW9gZgOprsKnMzMxs8+IHqFRKRAznlm7fiXTUxaZ+qXIunmchk3vKELrQEIuIQGIQuEBxQ4MDArtcmP8xGARRxQDvGOYQhVdpErkSTCARmIcxwpQhCARxRwHBPvEDEp9wgjRxvM35mr8yH4ENKxdQ2MVyJ0r1CsvuAI+ROCMGoR2NhwZPtJQ/uJl6JTghvxMg/gxlr7yjQGjuJucOJserTv8TlVww0v+hnTiasRUncSDE9OCdjQmeTCyCwbE6boxNRUiByAXNBi8mIjS01gYsAAZE1y8TGUEcIoQRwgJFMRwlYkOXKqDljUIjiKet1n0rTg9bp7IUe9TyPmeUYUQhCAxHcmEKq5phajMZQNQN3eJB3MzG5moO0g0DgS1yHic9ygagdWvaYZHsSGydpkW/eBTN2kk9pN1+YhuYHv4uu6dMKJYsKBcS9RhAUjOwZTe5ueKJXMx1jp2e2Osxq4ZuqNXftE3PW9IcxyerbEVc+eqGmTpDs909T0LsAczkVuDwZ0dP1nQYUIBF/nmfMFSDztF7vmOkOz63L1vS5cgyr1JGmhWqhJ/wDd8QcAEEb6qO8+XQGpQ1Sfji931mL6pgB9+YKp32HErN9S6bIi+l1AUg2QTzPkrauYraT8cO763/3HplG2UapJ67CT92pjzvtPldTDvDW/k/vHSHZ9Uc2BqOtS35gOrxAffdbbdp8p6jjcMf3i9R/9TfvL0Ts+qXqMbURmAo7gzVcmBdTvlUgitzPjyzc6j+8NTf6j+8dDs+0T6j0qsV1qR5EzPXdOXOUONI2/E+PsjuYwW8n95Pxr2fZJ1GAsCmVSD2uaerhV9WsH8ifEFmHBIlLkyH+tv3j8Z2fY5c+EcFf32gOqwso0st+e4nyBZz/U37xq+Qf1mo6HZ9o3UdP6Yt7mR6nEFPuWfJa3/wBTfvDXk/1t+8n4zs+pPVYV9wbjuDLx9ZgyMACQPmfJFnr72/eSXyKL1t+8v407Ptm6vCi0+RDvF/E4MjBlKMFFgjzPjBlykfe37yfUyLw7fvJ+Nez7TH1ODQFUgDxfEAmBTqSrY833nxgy5Bw5lL1GZftysI/Gdn1ruy/1IPAG0kuos6jZ5tp8p/E57/4jH8xjqst+43L0Nu/q8pyZTfAPedGHdUnnO1lT5nodK4IA7qLlQ+pasi3xEDvJ6veu+4hewgZZGUIxPFzz2fXTd6nV1jfy9I5a5xhTqphRG1zWma0LlqINAfMtMwQit/zMwlg6f7yFRtRjSOrJlZ/toN4PeBT1cR3IY+ZiPUApeYzlyI1HkwGMOVeG2/MZOYLp3P6xozsuqyJqlHbvCudMWbIrB+Af1nRgwIF9zadtrEoBVY0TUoKgyag36QMkXFhyEK7Ed7jyJjY0GA1d51D03+4i/kSfTwBSyrvcK5Q2QjQRZBmiuFFaCD5uWANQCi+8prs3jA35HMbHPkYtxd/niUMqjZ2/tNP5e/s03/VUghSACbrvwYA6jKPbt8iScbE0UBXz3j06eIa2qxKjF+n1XS18Gcr9C1WJ6JzUBqG8S5krfaXaaeSOlyHgXA9NkFWvzPYQ4H9ykA/O00GFSLJonmNmnkYcDjkbTrSgeTY8zobDlD0igqeDc1PS6qtlBjZp5JzdRgb72X8cGb4vqmUUrkESup6DK3D3OJui6hOUjUrUyyx+V6i/UwRRlHqsWQbsP1ni6MoP2H9o1XK3CtM/jjtP5GX7bdT97FQAJy6he+86PQzP9wMX8NR92w+ZuOFu69D6V9NbMgzsdI/pnpn6b7fv/tPOxfWThxrjVBpUAAideH64rH3CY7ck+O8x4LP7MsvS5sNqNwe8z6jp9OPWVU+TVGdzfUMTjxOfrM2NunNG95O2WWU23048cL1ryyPdUQABokiBY7kC63kr7rJ3nbKevHjfGw2Aoyg+RthQ+amQG3MpW7TCqK6/ue/xOjpsikN0+b7W4PiczCwRUg6tj3EqWOl+kOPIVbevmHpheB+86cGUdRi9Ntsq/aT/AInM2dQSrKQw2NwNMag0unedHXEIuPAOF3MX08K7HIftQWZzu/q5Wc8kx+j9qDw9VT7b3kaaN8xgb8SNL3UcmVrAiVSYiKoEQLu+ePMAdzutdqkbkVe0YCr+ZBpZAqrhp3+ZJJBGnaaawdiP2gLRXAu4wlmaDKFAXTYiJBuoENhsb7D4mR6YixjNTpDbUdx4jBW+CBIOcYcigDmUiZFFMFruam2XKqgHUJzP1L/aiX8mFV7mJXfaMZzjHF+SYlzk46KqG4uJXJUDIiH5Eg8EN3HPky8RGRwupV+W4EwJuKjOrm9bq0wYfp38l1d2NM/c/ieTLGwo8Q0g8GEICOIAxgQiTCWV2mZgOEUYhThcUDAcORAQhNFCMxXCiEIQK7STK7SDAoQiWMwFCBihTjEmUIQNEORAmEEbNzIyDYSzwPxJf7YVnFUIQhRwgIU1mmInVIOwjxmjBG8LmZeK4FsPMVeTC7/MIE5ewmUvIdxIgKEI5UAjgIVIpzu+j4dfV622VBd/M4VXUwA3M+o6DpB0/RhRRc7t+YI6kIsC7+f+s+U6/F6PWZUAoBth8T6tEDDcb3PI+v8ATXp6hB/yt/tJFeHFHCUEYEUBAqoVUYj/ADxAQlgxFa3B2hxAZMRauZJbsIvzIHqvgQ4+TJvxCUOMSRKEirEpTJAlgSKoR/pJ5hADxFUCDccBjaOxJveVAdxQhAcXeEIAAIUI4SCGFCpIFCWRZhtUozMpDvEV3jUXApgCsEFRiHBgMcxkxXC4FXC5MOZBVwq9ohH3EB8SSJXaA/EozreOURALIJqG0qSRvA27Kfien0aD09Xczy13VZ6vR7YFExVRntiR3ETngDxDKayC9t4n2IiK4usJL4wP6d5mXpb07ysp15gewFRppDcAXtNsM0yamo7TYKG8zQYVbcVfkipQx1dDt5hXOylONz3k05I9t1wZ0WGWqbbyIBR3kGaODtvLuhtuZJGNWJDcSkyKw2Nyhpq5babDcX2mAK3vXxLFXxINSlr7dhMWZ1o1ajtOjHpYVvczcFTp/vCrwe8FjYA3sCdHoK32s3xc4x1GRPbjOn8iaDrc6/coPyNpNAfDkRjcARr9yAmbfx6MCHUj8TE5sTZCF1BTyagUWQ7AAEdpPpJZO4Mzc49/cwkK17h/+8qNXxozgKR+sgdLb7afzGuTmwIxlF0doA3T19wG/cRvvi07j8cyvVANXYlCmFkbCFGNT6agNZGwM0yaviRrYWVj9RmG4gFc2bi7Ud4jtud7ks/eDSvTW7qSGUWCtSRnYGtBkHLjLVw0qKAv7RcjPjLArX7zS64MesnkWIHi5cGTGTttMtTCe4ADdi/gxHp8bCmxr+ku0eOMzqKBIljqSeRPTPSYL2X94fwmMVSV8xscOJi9qB7TzOlcQnQvT7bACMdMGNm7HgxscxwkH2gmT6LAnad/pN42i9Gh8SDhCEjeSVAPmdpTwLk6B3EK5FbQ2sEX4m3W9R02XGrqf5g2YVz8xv06tvRmLfTrrSxH5mtpo8f1EJ0rYVUDV3mSM4HsJIifoMq+CJaI+MKp4i00sZyBRF/iUmcXRah4MQOmzVySVc7qDMq7UdGohhvL/AnAqBTQuaDLkThr/IlHR3+IqB4mf8T7OFuLA1sX1b+O0DZBpHPfuZoF34nPm0u6gbdzB8h0kWQZB1EUBvBCD5sTg9dgOdX5gcjEijUDtdt5LZGAIAnIQ4ayzG4HXew/cwNgLNsdu8tV1Ma/acyEjmz+s3GRQuoEgjtIpOoVvu3+ZmDsQ24jbJrO67+bi9j8KQeNoR49QAuN1I2MW44nRg/iIjxHZ7x7d4RIYiUGBiK3J0wjQtt5mbEGFxQohCHMBwEUIDji7QgOKMQgKOLvHUB9pErgSYIYjiWMwFFGYoUxGIhKhEmKBhA3G6AxP9hgD7AJLNYIhpnCOoQhTRRUzuPUYQEwEUIU7jJkxwLqwIx8wT7YXQgZv90mOEAhCOARwjAswj0voi4B1PqZ2UFftB4ufRar02VIPDDvPkBtPQ+l9YcOcI7fy3PfsfMjWn0GgqSQJhnwplxOhFhuZ0rkZVYsLHYzm63qMfTdM2blf6R5PiQfKdTgbp87YnG4/uJlNM+Z8+VsmQ2xmc0CMQjEIYlSYaoUyaiA1bnYQAA3bnxEzFvx4gMsBsv7yYRQGIQhvAYliRKkF7eZV/MzjuRV3ANJuBgVqj1yP0h+kCrjDCTDmBWoVHYkQhV6hDUJG8KgXqHiGoXxIr5i78yDQsPEQYcSYqlRpcARcjeSL1HeFbE12kFxqqob/MRO8IsERzMGuI7MC7qOZ3HcirBjB+ZncNRgag/Md/My1QuBpe8r9ZkDvxHqqAzzzETvETZksaMDpw0VAnpdGf5JnldNuJ6n082jiZqwdWQNDSHOxbwIup3cDxOfPmILL2IkHLT81d+ZWN2AvhvMALIoGpXp/NDxNMrGZhuzX+lTdMpr/acw1Bv+Wv3lrZv2yq1Y2ZOj/SakttWkV5uP1KEBhK8StK8jYzP1G8bRplttLLRgaUO8SmjRuvMhgGYe5ue0s7muPmBQc/02JSZNQ/HftMl2aibiZwVoit5Brqu+aiIAIB/tFiKtYv8AIjGQE8WK/aArs8DeUFr8RAhl2NCPWtBZRB3NV+sYxC+1+Yw4U0BLBvsIGekUdQsRUrmizL+RzKck8GjFe9wDSBxRERLDg0CYE3Blpa/vzIoZ3siv3gHyXbEn4AgFYVVnffeao1ruN4AMittpYV5lqVFbX32kavK7fEzYMftZR+doHQdPOrST2MxddR8/ImLh6IBH6zFmyq9hgD4BlHWuoSjlAFFLPwZjidgPdsfmMv7vay3A2x51A9ylZWNw2Q6h7exB5nObI41QAKtY2EDrKIw2v9ZJHydIkrrPDAwLZFNESDTTqrT/AHj+zn+0jHkKrV2ZodGQAOB+sqEuXc6MguZ6sjtrZh+F4m64lAIUAg9qkmhQC0PECNX+oQZEbiiZRNMAV28watWwhUGxydviCjeue9yqsx7BdyB8wKB9p2nNmVSo8g2TOj1KWuROfMaQ0osyIjJgIo1cXolqIqWHU41snWdqPmaeklGnIA7GFZjp8le7SD8mYOrDmdWkjcgn8iQxdTsn5qBzjHkcbbfiB6fIB7BvNlyOnaxe4qW2Wq0MobxUqMseFx9y/vGcb+RvtLHUN/VRl+qrACr81IMvToC6/QzRcKGiQdpLqmqgQCZL+3YnbzcqtmxK1TPKj17SNu0hHJPsOr5ls7AiyK+IRmrLsGBU+TxKIUeJZrTe5HzJRg3FGtoGWksa1EL8TbFpTY7DzDUv9VCv0ggVtwwMDzepwNjYqw3nMtI4JUMAdwe8+h6zpxn6cOv3qP3E8TLj5mmHbl6BM3Trn6MkgjdSZ5hBU0RvOz6d1R6fLoc/y3PfsfM9Lq+gTql1oAuTz5jeh8/fmBM0zYHwuUyLREzMqDYyZ29P0adUv8rJTjlWEp/pXUpwgYf8pk3BwQm2Tp8uP78bL+RUyIlUcxVCMQhQjiqA6MLjEZAgTC46iKwA8SY4qgUIGABjgKKMwgAhcUKgPaG0rFp9Qa+I82n1DoFDxCpsQuT2hKDcmaBAV+ZEtTUgz4hNmQMLHMyIqAoQhAIRiEIAxHEC1xRwpQhUIDqUABzIuWBcIXMpBZk17pqghRUYuOobTLTq6Trs/St7WtO6E7Ga/WOoTqOnwNib2WSVPYzhg9nFp7XcsRzQECN4SoBHcUIFcw4EV/pAfEKLuEYWOoE1CVUKgKPvChGBIACVFUoD5kUgI/0hR8x0YBtDaAUx6TAVQqPSY9LCBNCOoUR2hv4gFQ28w5j/AEgSYXK/SI14gKzHFtHCkTGIVcAviEBveSL1GWRtEq2xgBNDmPc+DE4oSFJgaUfEX6R+6PeAv0il7wgTtFUv9Iv0hSEK35jFR0ICr5jo+YaYADxAQWuTAgXLoRGQa4eJ6P01qGSedg31Tv8Ap4psn/xmaqsw1ZL7VPPzkrlvkVPQJuwOZ5znVlIPKxEplRWmqMsMdtx4kFTWx+ZYUbC6PMqKAPwYL916Y/T4YHmVZsL3qRU1qY7EDzUpOnZt1ZdP94MQti6MSb3TcSgOMLyeZmaU87/M21KavjzEceNrawPm5Rjjs3vd+JSlj94AXtKKqPtYQA3GqBLY7W7MBh8E/NGaBNx746AtuD5gZjEvKbGaqp8SSti7IM0QA97P7QJ0DcAUJIxqq/6vkzXTqHiSbqq27SDP0m1/dtKuq3N/2iV9Wx2qNvuoML8QBRySSf0hsD7tgfm41AvyR4lMBY8yg0i6BjCjztG7aR7TY7XIFAXbE+IGhUSTqHYGRbAjuPM0VlJurXzIpaiVvTfxKrWu6gRKqkiht2oxsHFaN/gwMzjpu9RMiBqYgE8XJyYn1ajkojsJIctZa/gCVFlP9R2kMgqwoJ8yfcTuu19jE2oHex+sB6bJokSmLqPu2ruIlHPu38CHfepQ0zPXsIImxbUgYmjxMAEHFKKuKhkoqaHbeRWwyb1qqGRiy7NpN9xMTi5390eMuv3KAOxu4RsrsPtYgyhn417n4mJJ5qLUGO4owrrGVW4ND5mTZ1DEDc/MzI1CDC/zAoZcmqiAB8by2ZWqjcyFciw0Ndg1z3kGgAr7tJ7X3g6kC7sSBk2situ8h3JCswteQByYG2DEwbWW03OpVa6UqR3JnBjyuDY2Hioz1LA7d/niB6QWlImOXAWOpTYP6VMk6tlxhfaw7kjeC9QxVvcBXaFNsDf6dRkHCVNcHxB8jVs2573MirHd8jfoZUM4dN+8D4q5SYttmr5JqI4cZHuJbxZk+lpX2NV70YRORiP6x+RvJ9TX8n8SxgBvXqB+DKONMa2aHyeYGPuXah/iOs21qB4nWBhZSTlR77CGR8WIAsdQrtAxBZ1Hu2+dpYQ1upPyJquTpc1LqC/DCp3YsOMqNwa8SbHm/wAGcnY18Tox9GqUApA73O4Y6Ng8do3xa/6iPxCuPpqPTY28oD/aef8AUemo+pjFA812no/TWV+hw+0H2ATpYDIpRxakVQjt649nybpPV+ldaGT0cpJdePkTl63pz0+Yod+9zlBZHDoaI3ub+xr69/q+nTrEplAI4I5E8DqukydM9ONuxHee50uf+Iwhw4U8EeJq+PHmQpk94M59tMTx8ujPicMhIYdxPd+ndfj6gaMp05f8zg67oG6clkBOP/E4LKkEbETfmTpLp9c6sUpV1KeQeJ5XW/SlZTkxEK/+gcSOi+qM+nHnbfgMZ32D32nO2xivmsmNsbFXUg+DIn0eXHiyinQMfJnn5/pbbthNjweZuZ7+m3mRynxsjFWBB+ZAm1WIorhZgWISdW0NUBmK4rqKA7hFCoBHFCFEITTElmzxAPTOkHvII3mrtMmNmAKpINR6DKw8mUOYVke4gDG/3mTCNVajG6hxY+6ZA+ZopqFZEVCbOmoWvMxhBCEIBCHePmAcyhjY/ErGO4l2fEhpOgD8wugYzfiQ5NVChBe80ESihHcUPiO4oSKcLiuKBGRe4mc6PzIOO+NpUZQl+nGFC/MCQpaPgVKvbiF/EBVHFcdyKIqhccBVHUI6gEYgI4ABHFcYMB18wqAMf6wEOZXPeKOAAGENoCoUVF35juSeYFCO5mDKuEPbxD9JNxk1IHsO0Y/EjVHqlVRqolI1QsVAVZMgZAImeneaWIvbAAPmVX6Sf1hfzAuvmQfu5gW+ZiXswN6Me/iZKxqVq+YF1CpOqPXAqoADxFr2hq2gM14kExMZO57yjbpzWqd/SvpyEcWtTzMTEP2ndi92RZmjpG2/Yzz8mnU7d7nfkbTjLeJ57UT7dyRZB7SQq8TKy0SbuOzQ1tsPAmID6aAqMHIoqxQ3l0jpBpQ2raMlaBuvxMC5baqkEM10aqNK6aXVcN2sUKkYjTe43KZdtjzKJONNQsSzpA4G3eIqwArYySCaBU/pAtClmjXmP1Bf3ALOdsQJsWD8GpomIg2WJEDQ0xUg7D94adR9rAX2MFo3vBrFVR3kEp7tiwv4M0Ctj3G47ydfcD8it5BbIb3YAwOmyw0gVGqNp52nNhbwxJHzNRlJv3V8Si2xeS37TP8Ah+STYgM+RfbxfiAykn3NR8SBhdO4/wASWZmbddpV2aGxlKx4O5HeUTZK1p/WX6djYxFiDQjU6RACunfgfMNHcRFifxHjOn9YDsjYfvH6lSaO9N+8gY7J1n8VIrbJT1sJmVXYFhfaSVKqQNx5mDFlZT25lHQy78GSwsgVY/aQcp1C+D4jObfSB37wA4SpDLv+TEFIs0QYHJrT2mu1XJV3Um9/zCGy9uIbEKoNGIe4G6jOOxa8wCj5NRA6D7TDWw+7cwJ1CiKgL1C5+4iMi63syQyg1YqD7GyDXkQAsVG2/wCIx1Cnnb/MksPBEaEMDt+sDYuSBtHsBZW/JmSAu9ngcG95pqQEpqBaFZvkJYDSdP8AmXSZBZXcDzVSCaG7UZmjpq34gbqDwKMv0dQ91CYHKb/l4/1uS+TLQ1bH4gdPpgbaf1mOjmj+ZmW2IdyxI5viUKoVxCNF3GgqY2xPVKSR+ZCZFDHf95uuVf3hWHpb+DXmFNsGY1+Z0h1r5+ZDoX3/AMQJU0K5+TObItsefwZu2MM+nhZqem9UhFzIDW5uNo5Mfs4J37CW+h9iCT8zVsGLD7RmGR/+USQtmqEDOiq2AP0jTNkBsav0MplKkeIAgG9VSjfH1zqRYsjzOvH9RVj7gw/E80jYk0RGONxVeJNK6/pJZugSmAAsfPM7CwTeyzftPM+kP/8AilT/AKjPQ9RR8zll9cLGXV4T1GEjRTDcGeK6FSQdiOZ9Iu6j5nB9U6S7yoNxyB/mbwv6WPL6TN/DZwT9h2InvKyFQVII5nzxWdv07qdLjC52/pms8d+rp7ACEUy6ge08f6l9LK3lwrS91HaexvtvQ+I3GpK3/MxLofHsKPid3Q9f6ZCZja9j4nf1f0sdQC2Kg47eZ4mTG2NiriiOxnTywfQ61dQVOx8TTHZ7bTwej6xunYWNSXupn0PS58ebGXxHtdTncTScnS48ygZUsTyuq+klTfTnUD/SeZ7ZyizbTmfMATQuWXSPmnxNjamUg+DJnudRWfZwDPJ6nEqZCFO03jltdsYVCjV1CaBCEICj7RR3AKhUIcwpqupqmzHStCCLoW+8zc2YEsZMDCBpi+6aAbzLF94mv9UDLKKcyJpnHvH4kQhSgZMIVqDB01DUJCmaI1GBjKCkixNigPuEm6NwMqgJ0ZcYfH6icj7hOcQNl2HMq5K8R3IoJkH3NGTDGN4gbbVUQMGPuMm4Glwv5mcBA1uIneRvHcgsQk38RFoGhqQZJMdygBqUJBgGI2kVZqLaQSYWZUXQhQkQv94F7RgCZ3AGNK12hM7MLkGtQNeZlcLgbACvu38Q2mVx3A0sE1e8Z/Mx5Nx3tA1/WFiZ3CzA0sSdpNmG8B8GFxbwgOBMUCIBcLiqUBAVwBMraEBXHCFwFCt47hcAkad5URaoDqEVxgQHAR1CFFxE/MZkkwA2YAGO/iF3CKxCnud2BgHS5wp9wnZj5FjiZqtc+QDEATudpwgMpO9y+pf+YB2Bix1r8jzUJSo3saEQxvswb9JsdkyXyKj20/2jaMdT42F7jzU0R+wFHgxiiOb8iIBqvSZdq1ApvIlmtwDfxM1O0L2urhWum125gbAoyNWla/eL1Ae9wLK2oFVHR0jz2Eksa32jpiPur8QER7t625j2mPBoE783LdTVA12gWSN77wtaF8zEK5Hva67CCrTc/ECyqL7lOnzLHHmQQQpuFGoFg2LqMgNRIkNQ4Mam5BRUaSVaqiRjp3P6R8DtXFTNyoNcAwKG7cm5ZUA3VDzci9DCzZ7ER672PftAdULu/iBalAVqaIgACpm1g/Mo2GQEkbgxF/cdpkrGwCN5Tj1OTxApXN2zA+BGfcSL3/EgKQLoEiaKa+4QIOMnk1A49h3mhyJwTR+Zmcmn7TY+YEFCG3lKt8Q9Vm+4XAM4ECMmKpeNvbW5B5jLAqATRmdaR7ZR0H0jVmv03mGXTqIV9QEh8mlt99pkuQkm0EDQMNPFiNKvdr/My1N8TNwzG9yIHQXUWdQHxJ1JySW/EhcFkDkntNNJQlSwMAd30DQoU/mSCa9xsy1AN1zH6SsASSN4CCqNufkwoA18ynx6eDdyK38GBrVra+0juJmSxI32jU5BsRKBLVtVdjAF0MafY9ieJWQ6VABAXwsihRs00CpA7H8wEdJrxNQ2lSdIJMxKXRA38RpYJvgwLD6SSdxK1ljSnQJNMuxFqYyN7G23AkDGetKNdDk1NKV7ZWut6ImJAYgjYxK1G1NGNDQtTeJN2DXaSGbWSRZPYy8WdcZJdKMKVkbvFqQjzE7+oTQsHvLxY8aKTqqEJW87CMED8GDMoOxke40a2HiBP0xqVh83PRBueV9Nb3OteDPVxjuZzz+uV+utCThWueJQIYGxZqpOBx6fG9zTGRuIi6eH13SnBl2+w7icZsGxsRPpeoxJmxMj1v38T5/NjOPIVPadZdq9r6d1a9RhAO2RdmnU0+aw5n6fMMifqJ7CdUcyBlOxmMpobhwuTfacXX9OnVsSaB7MJsfJM30r6ewraZlR8tnwPhcq4/XzHg6h+ne0YjyPM+jydJiz4SHF7X+J4PV9FkwEkC0vmdJdq9LpuqTOmxpu4jY7zw0dsbBlJBE9TpOqGchHIVvJ4Mzlj/iaVkbSpJnlOdeT8zv+oNpJxg8czH6d0/rZix+1Rc1j5CRtjxKMYUix3kZOlxNuvtM78qgJQE5G4mN3Zp57Yiv4mZE6shkbdxO8m4z20whNjjQ8NJ9LwRGl7RnNcKf1GC4T5FS8jBRQkWJyNvMo2Nyd4ChCG8CsZ94m7H3TBQbG03aFZ5/6TMptm3UTGAQ7QhAJa2ZNXNfsWu/eAI1RsvccTO5aN2MC8WT02/5TzFnw6GDL9jcfEGXuOJrhcEek/wBp4gZACKVkQ43KmTIpNLQUsirNTRtllRkRFUqIyKQlCKFwKhFZiuoFXJuO4doCJij7QqADvEeI+IVAUOYjGIBCOG0BdoStobQFCUI9pFRUcraFiBMJe0VwEISpJJgEe8W8Y4gEIwN463gSYVKIBjoeYE1CpVAd4iRARhDcx/rAKuFR17TvJBNwKqFR18yXJUbQHphpiRtUqjAVSGW5ppMRBEDKiBLUwMUCr7QiuKzAdQMLhcAMDFqjBuAA0R+Z6Cdp55AndjO36SVYxd1bKSeBGAA3tcVMj/xGAF73LKkKG/tCNX3uuBuYgLBO23YwVqX57iAYrdrXeQWoUg/Em9rB2HiScgO4HMFAPkQNECE6gd4ix/EnR7jRoDeDW2/7wrTTqW9t+ZOhexIMF2G3AiIOxBv4gaICNruaoR33qYKwqpQfc+R3Eo0Khqrb8RhRvsZJbTjWT6jA+7gwKNgbDmQdV7KB5h6lbAg35Mydxj2V7lGpyEqENf7wLHlaqYaibJFXwTLTICKI3EDQnUu4kg+7cbzRGpQLH6yG0k97/EgsEVIyKGYSaa9thLVvmzGgtwNhp8R6NQs8+ZbAHkRUAAL3gSq6CbupQ0sd9jJyEhdpC5MjGkW/MDbSo5MRFtfEh1erYAfrGMiJjId7bnaUUWANXLoMDbAATjbKuoFCT+RE2duFRR8wOrLiRQHdbHmIZenYdtpyh8+XZnOkRrjXUBVeTA0fqMWkaLBqY62atzvNNKKttQo8+YBid6WuIE05URFSTbHYzUMNIoXHSkbj9DAQwcaj+viMYghP9Q8ygTVKNwZqm609huwMg5/SsfJ35guOgb3+JqxC7AVXeQchLaQCB8yhaNFMGv47iM29+BvcCAhu/wAylZWG/FwIWgbJv8SvUQAgChcCq6vbS15mTbn3cCBterjiGkMb2+JLbIKb9BJDb+L7QN1AIOo7+IjjF0BUytgvtMvXxvUAbHY35k7hRVkSmOqgLjXZTRqoDQ3jIr8zJlJVhdiaU3c2e8NN+QJBmWAUajQlK5ce2q8yiigi95IFbhRQgVoBHbxF6YGyyFYE32mqNZpWEBHHt7iSfiQw2G1CbV7SWiYEEULB73AzXFqSy6gX+shseptKcebuaMNfYbR/aoK7fEoyCFLV1seZrjGNf6iCOIghyuFDX8TP0WC/rIMfpzac7fieqH2nj9Ca6kfIInqD43mM/rm3TLoEr1mvmZ0aG1TT+HetUwEzEzm6vAXTUPuE7MSEy3xHTU1Lo0+fII2M16TMcOTQ32N/adPXdI2L+YB7TOA77GdvsV7d2tzZW1Y/0nB9N6lShx5PuXj5E70YONuJy1pVYWvGLmQYDUjKGU8iXhFAj5jwisj+Zlp4vWfTWUl8K2vJXuJ5u6nxPsFNZjt2nh/W8WFc94wFY/dXFzphlb4zY84uX5O89npMBwdInl/cZ4c7Ok698C6CdS+PE1lNwj1s+n0+d63E83I2xiy59QJvmYa7ExpKgm4oyTJs+J3x+OdEALiubY1pdRltJAaRPmYMbMrI1mT2mW/kEDAQJErAhcVwlgdzU8CYzb+kSVrEsg/l38zCdD/8IznmWhCErGuo/A5gXjWhqP6SGNmVka5ncAlCK/AhZ8wNUetjKZe44mU0xv2MDoSuox6Ds68HzOYgqaOxmm6EMpmnUMmXEuXjJdMPPzCsE3MHO9CUg2uYltye8BmEVxXIK7RyLjJgVEZOqFwKG0AfmTcUDSIyQY7gBjG8m5QNQJaAMfMRFQHe8sUe0gSrAgOh4lUKmdmOzIq6jkxbgwLP4k3cIfMCobSQ0YMCtobdxFcLhTseIgfiK4AwKuBb4iuJydO0IoHaOxXEzV+xlhrhQT8RWDEW8QqEOxULA3hUkmhAssNPiAK1FsaknY7QNLXiB32qIVUcKVVsNpUUJAMT4i3gTvA/mUIg3FvKIqFVCM7ilkDzI7wC4pXIgBKJEtBUAN/EreQDCxOvEa/acZJAnUh/lhviSqnEazWK8zTJmGk6Av4nGMjKbAFiM5Q2+nSfiXSNhmOqiKINyGI3u/3mJJs7ygGI5qDbdbAG612jZrUaRVTACuTLV1Ubm7H7QN2VgBvyLrzDGzElWO1wxaiQQN+0ojQSzEbn8SCgtG7iIYcCTrrYtEczA0PcB8QqrpdxMxkPuO23BiOVsl+yx4mdHVZFgcqIG4yJR3uGsNz28mZK/vBaytcSb0tSoxHNNGhpo1NYFCMgL8wUbEmhfbxKVHPCkD9gZQwfUFVtEMdmroD+81GF9NkKP17SlxMdtQA88iBkQwHFiYlnD6r/AEnQ6AAD1xXic+QKPtJP5FQKZ2bTdiA0gi23+TMxuKY1Q5jGEcm28GBqmSgdRvtE2QGxZrxUlFXVp/q7ASihB2sdvmBS5RwmO/8A5GAyZbrYA+BElAEHe+/eUasbkgcCA9IdtJ9x+TMzhAY1Q33uaMpB/wCkko92NwfIgJ6KmgLPeZlWribBd9hcZ1AFuT4gYq7KwDD8XKZ9QIA42ubkHQNYFn95BxgeBcCV+0Bl2+YymgHRuPiLSwIO5H7yglmxYrk3AzCkH2mviogzBhrGqdHtBFNdbXFQU+4Ai+YCx5GIOltO/iS3qKbLWJrr9unTv8d4lehem+1QMDxR2vuZDNRoPc6XXUt0C0z9HfcVcCASy7tvxUCdK7X+BNQh20kEd4mUq10P0O0DMoGqhZM0X2g2Bbee0rUXYsRFZNDTuIAFFkk1EFZmFi+994kLhryha/O01YHSChAB+IGLBFa6vxLL6ztt5lbKOIrBvYwG32+07DgiT7ttxXcyBS3fuHz2hqUnx/iBpq7ht4xqokbj4kt6Zxglbe+KMrhQRYPcGBJDsewqXqB5hjO+8YOpuw7yBJoN6tq4qIH37Gv0jckeKkrpYcmUaOGB08/gzM6l+4Gu0RpRsd5WrjUKP+YBR06pI5sxl2KlQee0Sk3RCn4MB8m1MpszKwIYWDAKFr2j9IsirdsAJBwdMSvUJPb6RwQR3nhYzWVT8z2ejNZK+JnP6w6iNWYCa9Q1Y6HJkiruGYWLnOtSFiaqqaEtqF7SOnPuqaZ9gpkinnAbEVIsHaeB1OBsOQqf0nus38uYdTgHU9PQ2ccGdMbqleGCVYMvInr9DlGbFY2nkkFSQeZp0nUHpst8o33CdMptHs4jWRxKU1mac3rEsXXa5HqNZ3Nzharp6jqPScMOangdbmbLmJJsnmdvUvoQnvPL3dvkzrhNTbNUmPUDvv2kMrLs2xm32HbtJdgw33M1sQr1sZUzMatUqLuKUNNbQ0gmgZufGBjTUfiVlcDYSjpxpQnP9xkak0KvmFR6fMVHxKzvYiqMiFQhQjhUBGajfGJlvNU/4clbiqtCPic9ToXic5kaAFnaaPSKFH6xINI1d5DGzvCAxQuPn8wCoQEIFQ4ijAhWmN+x4lOhFVuDMiKM0xv2MBuCMRoGc9HxPQxOEf3C0YUZHUYPTfbdTuDA5NDGMY/M10xGREaBJKzQn5mZNwqIRmKpQR3FUAIDhCoQC4XCKA7gTcRhAcLihAu4wZEJBZMVxWO8N4FXAmTHUaBcdyYQK1SpAG0cKZMAfmSYAQL1Q57yKMcGz2hxEQQAYWYQ7j1bSTxxEYVd/MTNJIijQsP2juZyoGnEA3xIuFyC9UWqTcRMCtV8wuyJMLga3EWkXC4DuIQuImBVwuTcCZRQaUGoTOF3A0Y2vzNQ+npwZz32M01D0QOZAYkDNZktjPI3mmI6aLC6PE0RUOQg7k8CBgqgD3SiAG7gH5moxCyr8Aed5DBjpVTqrixBpBHi/wBYAUbG36Tcppb3gLf7TTFiDmiAO8KwxI2RtK5NJ/zGMROQBmoXye06T0qIf+KefAljHZKqw4o3vIOUI/ChW8HgzoxYSR7WXGSOLu5rhxjFZFP43qS7hTrBCkcjkQIHR99OQVxuN5Y6VStsCDJfqSwDU5A79ri9cn7vaTxCr/hwH34Ha7iOLEg91H87SNTnWfVBIG23P4mSqdRLlqrxdwja8QBI3obgQbKyBaxGwNh8TPIFIVtuKFncwV0YVqOrzfMoGy5WPuyKvwBxJ05SNVmvPMvGUGoFLB2sw9T02rYjxAzH2m+fiUEsb7j8QyjSRq22vmSFKkMCd+4gSwAagDue8rSa0hiB+Ye03sx+TLdWoXS2IDVWAYJenubhtpCAEb3vKABFlf8AvEf+dvd4gJQqnTY5o7yyQpAFX57TIuC3AvgWI9SlQAKI/vA3YDTuKrneUroNgb23qYByuxLXfeVsMmrUp/zIGEBsla8ShjUi6P6GQMmi/dZ+RM2at9XPepRbJZ4/vFpJAHYSNXlrH4lo9AgafmoGbBwTTih2BuaYwT/VsfiIiwSqKBdGuYN/LsoLH6iADGRZDkb+IwwJpmMmy1HvGAK0kb+YGoCr9x3PzJAIO1FfBkC0BA3/ADGT7fmBVb7D9I1yjjSARBGJFHc+ZOglttvztIKVfcTpX+8RButz/aJVybiwJWkjcuD8SjMIxs1v4vaLSdOxozXfRZ77bnvJ01/xFs+YGTKz8GjXPaUAwIDPZ7UOZej3c7doBXUitvxAlGAIQ7H5E2c7WRZ/MxKa2BPuJ5vmN1vbVXwDARRdib3+bmbFV54vtL0UKu/zM6333gbY6uhyd6JlPkGlVVUBHNd5ykqGGlq7k95ZdTsLJ54gbGhulR6WYa3IFcdpkupDe9dwZqHJUjtAQt2tOB4MbK1Ejb4k3RGjkRliRam/xAgLkK+YHUAQdjGXYAFl3jdiTa7r3ECQLBL/ANo0UAizZjBFA6amlL2Ub+JAnYJW1k+DxJJBU8/rwJORwG9gY35khGe7JUjiBw8MCJ6/TNWRDx2nkHaengOytJmy9PL7U1DtNMDjIv8AtOfJ1AZCAJnicqdjVzja1HWAEyjxL6hhpAsXOYb9zfmYZyVcGzE9V1vqKVVCYlnVaUTpWnxLW8rKB6dd5TTw+pW3LfvOegbnpaANRYTgypoY+DxO2NYb9BnUN6WXjt/0nTldGBKDieURc2wZaRgewuLhFlZ9Xkv2+OZhh+64sjF3JPeWF01NIT/dMzKyHeQYQgYEQlKN9zASmjOhFAXWe8hMQZgTxHlfsDtKaRkazJgNzuYHbaajNELhFtKgJhvCKQOKEUC8YBcXxNj3nOvM1Qk3vclbi0qzMgtk3wJonMnI1WBsJFQ7XIgTFCGYXFCBQMLkwgaAywamNx3CtbuQRRjx8ExEwN8WQHYzswkEHDlIIP2nwZ5YM6MWSxTQKz3hyFHG4mByXPRdB1vT6D/xkHtPkTy2BViCKIhDLSSYqhsIU+I5PJjgOH4jG8RoQC4rgYAQC4qlQqAqhHHAUKuMCBgKvmHEcOYCBjAuPTtCoCqFXH+TH+IUuIqlccwhCqURtFGPtI88Qqaj02DvxvGOKhW/MgkAxx7eYq3lCIvneKt5XxGahEkHvEBvK5gYUaB5iIHnePiFQJqBBjIqO4ESqNXvHUZJIo8QJEL/AEgLj0+3Ua/eRChcrTtY4iAu5VI/iA+RGRsIBbgTfxAkeJZAqAAr5gRfxAGzxKI3G0ey7jaBN2KGxiujvG28ioFbdzNMG+QKTt5mImqbEXtIjZlr3D7fmXqpQJkGIa1ETUdzzI00eiPv+IHSFHuIbvcy2AIO3aaYlFNqftttzAtSg++7rgmUmU48bBbsnkdpFEWtAdrBlvoXQqvYruODASZ2QaXAYnfaVjf7jQBkkIp7MRz8y8fuLMtChwOYCOVaK1bHk3NNWnCNIK97qosZTbWgX5jOXIMZxkhsZOwqBol5E/mEqPNczEIWFspbeqqLU2RtN6VHAmughiQxA8QIGJTkpiQK2I8xAuzeB+eZrl3KrZNfEzIKLzdQJG7ltNC/zUYBDcc9yJZxtYYEADciSb1WaIgI5HIon2jzAgqASFomAVhavp332ERxAEMLMCCwYkeP0kjJTeR4mrpQpR+ZAQH3KtNAYy4+TsfBlhfmh4kHTYvb5lsWC6gQQYDxhi2kKZWVXRh7Su3fvEragLO/Eh8bDZmsVtvATaib0qPiCCzuAT3jbdVCmjUYxnGhA2J5gGPIoYe7cbiasFLWaJPG052AXc3Y+IvUqmJqBqzadmP6VJR2ayLA/EC4yjYyTrBqA3Fk2Sf7Rpqq72/EzOS9mIjLhB5gaMaWxuSZLZDYWiPxJZmdQyir22jLPq2WhAfqAbMQvzKBVqGtbPiSmP1a102/ipXp4kaiNJ7EQFkw0ws3fmUqrwPaR5lKCFKswN8Q9Pjnf+mAcHtfmMuBtViRkUIQFuzBS3xCtPUtdgd5LGjd7/Eh92ut+OJRpAK5hFjC+RrRSQBfEHJC0x+JCs1VqKjwI/tYlyahVLSnfjxAkq50nepDMW3SrlNkFD2AtXJ5hCGMmjuD+Y2IF3R8SVcgnsfmFgt7jYG+wgBYLuxAkeqgbVqJi1hmt8dn/TxGFQg7UfAgSr43eyn6zRFUXvx2qJVW6F8c1xNF3As2OLqBIN2KPzckHmibla1WxqGriolfUCLoiBkW0m9zNBkunUUvcGMOtHi49mUmt/EAYjIo22/MAhqgNo3XHpGnnvEWJFX+0BDHuBqavB4lhAjarP8A8bkDIn29x5h/UDuYGncfvIDMuYjT7T3g52u6jDhxuQfFQPNYT0um3xJ+J5z7Gd/SsDgX4mc/jMdYG0GYItzE50x7MZj1OdXUBDYnKS1WifURqplI/E0bPjy1Tb/M8kHebIZ0mMJXsdPl7CLquo0Id95wY+p9MkCY9RmL7nmOrW3YeqBw/wDNObJn9RSCPxOcPtvJLjtNSM7aWDJYbGosdkmh8zTkTbLnUU1mMsTKcSZKJIJhUqKRSAl40sxXazZPYgY8mUDt6a0JzE3LcljIZTKhDaWDqFGZ0RHxAoioow21GJgR8ia2zojzCK4A3GzQhFCNmlp3mibE/ImSTTENye0y0tfumWY/zDNf6pnn2f8ASFZQh3hcIIQhAIQigOELjQWwHmBsBSASH2AmwFmY5CNR+IVFygZJMN4HZgzEMN6I7zfrMI6jH6+MDWPuA/zPOBInZ0vUFCN4Rwm7jCkzt6rAt+riHtPI8TmuoVIXtHooau0OeYG6q9vEmxNmAs8ygu0NMoVQlRQER3gBK2gBtAmrjjhARgRHUDAVUN4x+8Kh+IFKATvsIiO8a+IAEi7hUx14h5j7bSBfmFVxHF3lDAhXmERFGQP+wiFxxVAN46gBGKBEBRUTK5iA8QENo6vmPvGVgT+IDmM3DeAiNoVvvLEmufEBH5iqBu9hDmUGqG0YX4gRRgC0B/tBqPwYwVo7G+0RBEgnTQ2O8uuJP+ZQBgIAFhcbKLOm67XL01VQG9rX6waQi3zsPJkgWaAmh4q7AhVjeBmTRN/tGEY78fENO/kxixYJgUBjC6a3PJiKiqO0FFfiUBfeAglLvLRPYdXI4j25PaPUSPadjIqAuwY/tJ2W67y63u7+I2Gw2sfEBKCRsbEvUFQqV3JmbWp03W2wEpCeWaEaKu4NVXmGM05ZSAZIa+LIlq10a4hSYep9wsg9oaTqA3Pep0IUOL2n+ZxVTNnOg2KrxAlj7tgbjGRg3usHj8TMs1BVqgbJHMvI5ZQo2UcbbwNcjLjI3B+QYhWmiduamVEIA3maINQAD14gP0g43+3i+0FxqD/xNKiIM4BRTantJOqwCpLQLbRdXcjTQpfzRkBhsa2uaKyk1qgIVqsiUAR7thD4NCNQQfEKxbSxrckyiVrQqCvNyyPd9tGS6tXFnmER4OqvwZdlhYPfvIr43hQBO9HxAv3HJYHzUo71Z38SCVKjSx+QYyoeidqgJ1bV7TYPY9pJLNSugAHcTYsAbr9ImY7VwYGAVBbLdfE0Axst0TKIpaQAGJWK7Hf9ICbAhW738TF1IY0LbyRtNXyGztv2lh9aqKEDNBS/aSe4EpQCCar8y7O9SgwKBiwvvAgH27CpVed/zNA4KVsfmIsLFrIqCL3O0gsTkB1EVwZo2RSD2/EzrUympUWWs3QN95iRb2oYX8y8iBW33HxGrDcISICJYAc7RC2ahRB8xjUQef1klqFVRveBTr7qDd7NRgE87gdokQEnT+0CzBq2uA/aBxQ8TIuGcncgbTXVqPu2gVXUSu4gQLJsHY+RKJCtdUT2g4pfu4iTGOSSb7wKH/NcelT/APcKI4N/BiZ0GMCqbvCpYe0hNv1khG0fd8bGX6gNjiLUeFO58wjM47A93uHeoaBRLMSZoLG+5M00grq/p/3gcq6Co5M1xvpB4r5ibEG4MBjKX7v1gWSrUQLPgQ10TaX8SFU2WsES2tyKraBAII39t/MpBY+7iUU1cgUIiirRXYeIA5tdN7d5CAJsDsfiVvzfECODA4X2M0xZCqyH5kA1FYaZHLmyZncXeOQA3mqml3Mzqozt3lUy29ySxMNorgI3FxGfmVjXW4UdzKNU/l4C3BfYfiTjbsY+oYFtI+1dhMVNGB0EXMmFTRGuDCxKjC7gfiURQiT3GpFXiUncjYQyvZqW7BVoTEDUZUNB3MogV8ytI0XUzJsyKkgHvFRlccxEjtAkjeUD27STuY6lQMu1jiSJQapYpoGQUx1G9g7Rb94DQWalhveoHERIVa7yFNMPzCt/6pn1H3D8TQ/dI6gbLAxhCFQghACOoE1CpcKgTNcC2xPiRpm+JaQfMC/tUmchskmdWT7anOBXaFSBNB8wA8x1AVAiLcS++8RFmQdGDN7dLbg8zPLj9N7AtTwZjupnRjcZF0OZRlq2uhC9+NoMpViGgABzIo1VtCFiA+IB3iIjujD/ABKFUKNwuMEQFGaEW/naH3UAN4C1WeKj5EK7NzHW0AMQ8iOAswAD5uMd4dthHe4qRByIVtcGHuJuoQp9vmIwPxtHytXAnmHAoxHbtGdwIBW8PzAD5lab3EBDcw/WP7aNSgAe28gj+0N+RGVI77wo8k1KHGK7yQL8yudqkBQvmKiDLFAEf1SN+8A4O8NwPMGYjeo/U1L+ICoVcNMftqOhW+0CdP6SVF71LuhGO8okLcZBGxhyZRsSKkCtzxEAR2q5RBK7COyQAYEuSaB3/EQBPxNVoLdSWYE2AB8QIP45lb1t3km2FTTTRsbfmVGdV3gRZJ5lkWR4jNDfb8SKgDegNvAlg0ajB5I/tI1AHsYFNfjmJdvEQF7sdviSG0m+JRZZqHmUGsEGSADvLNMooSBFgfzAVW2/5iIJO4/URsVYD0xpPBuBSENYq/BlcLxufEzU6FILXBWB2NwNkIB73Ogohx7g6jyO040yaAdOxPmGpmbUzEsYGw0Y3BCg/B4jUo7DVYN9vE57YbcmCtq2oj/aBtn05chbjxNMGO3C/aasbczJsajGWUkkdrjx5NG+Swa9tHvINmX0Tsdqmal2bVvYljO2QFSgJI8RlaUUAlc7wIYUpBA57SCFB9vaae6rujEfcNN7+YECjV8xgMSOBfeJRpP+oc2Ye/fiviUGkqaL3+IAsBZ3B+ZbMBQC9oje11UCSwatrImYW23JAN9psFFe2vElftba6gc+hkYd/kylYC/d7jNGZVNVtFpv3Detz8QK1DSO5j1XwNvMm/K1GpoE/wBhAoMb5qMCmBoGjxMsuVSqhAdXczFGcZBq48XA6cn32VoH9YMoFVQ7ytdrxvJAJQhqvsYCZD2siZ5FG4RiB4M230UfMkpRA/vUDFW9NTd8ywzNRUH8GNhV9wN4l1b7gGBRLK1ng9otXjmPS182YcGmBB81AYJBN8y134q67yWT3DULPxKogUvPzCmOxI7b1JK/6v0le449zRkJ9oW7qEK2U2N+9GJmBOrIajyY7NAfrGF9gLn4owJOm6WyD5jHtFAbw08V/aS+1HmBrV71t8x2W+2qmYDVuaEY0baWvz8QBieD37zP02JJ1X895sRe1yUUIdv7wMxjfTzcRXS1UQe82J3FGIkG74MDJ2YC4Y3skHjmDKgN2TLAUWe0CgNR9nEZWvn8zOjsU87xhQx+5gYFbaaPPxJZdAuauunGLINzMa/tIGnsTAMbB1JF0PMogMoP+ZBCpt3moCkDf8yCFX3StAokmq4ETnSl7TM5HsHVvKON5A37zXKKmYlrINCMG+NoR1RMhoiPmQD7t+JTSGgUd/iSbEY4hcKW86MA0o2U/gTmB3nVm9uDGBxVyo52NmIR8xxQ1OkzYGxOcy8RMQaOtzMHT+Zv2mGbYyiWazGBJHmaeJA3bSoFTK48m7mSo3hCNmHeMcxni4Uj+8ffeIHaVW8CW34EQNRtxJlRR9wiDHzJBO0feAGzAciP+qBhW7cyc32A/MrsIPviN+YHPCV2hAUcBuZXYwJqPYVDvAH2wGp/edAG4FcTDFvkE6LNXAxzH3V4kWK+YZN3aJoDBIEYJMltuIrNcwKs3Hcm9/MYMgfbeTuplRcyq2VhlXSxo9jMmBQ0d5Kkgip0n3YSTyp2MI5bbxGNyJZ5kXV15gB2+ZQut5JOxjQ2IDuxRjqjVQIj4kVBJ/AjBIN3vGNmqB2baAaywAO/zEAxNHaMkk1ETtAYHzKU82Nu1RA+0mCe56PEClsAntECLMTf8Su0B95gBHkytJUc3GxphAsWJJr9IC55H6xUB3mpoYroXMOf3gaKFOxMnT4ldpOVipAEA0/MYBq6sCViAbKqngxKx2F7HmBRI9MH5qStk1A7MJqprE50gkjxxIrE3qNwLEEEbwItgLMbiqMqAG+doDYGQGsE7S13WzIql4uxJsHajcvGAXII2qDgWIE7FTvtF/UaIIH94wPYYYgALqz8yoant/aBAJI1An4irct3ER3kVQYVRq6gp3smIdhU1GJSpJuVEbXQk7k3csgajtBfuIkVTUAKqNUB4bfmNACDY7zNiQ1DaBRGkEN+0khW2sKY7ITWPuMZ7QIVRoIB/XvFuD5mukC6mV7/AKQESLO9mIe3vt4hxKG4syhl7r21+JGnf7Y1PM1oVIMgA3H7QGOzRP6TZFBaZ5CRlKWagZtjcXRJEQy5ANNb9jNVY3UtQDKheopA5uuIWWArYeZDqPUrwIuG281Cr0Wtb1EVo+3bzLU3YiDEfP5kEHV+PiUhr7m0iD8bbbzMiUdDY1LX6lCub3lrpQfcT+eZxhm1VZIEvC5CudrMg7SoXGSnJPB5M5zkGrS6ccAyMrELrBphN0HqdIHb7ubgByFG1aSD8S/XAS391+e0yxe4MrEkfMMTEgngjYQKPUaqpa7V2h6oANLXwZDUrrsDte8Fo5ghGxEDUi9xx+YhqNmj+SKE2TGoqhMmYkkXtcCnqwSf0ktexU8eZSHXqUgUB2ghvsNhAQZiqk6T5vaRZLEkaQZbn1CA3cgGpg4uxZoGBtqWtO3wZJYBSp77ECZjcVLfer32gIJQ3b9LjFKrablqoA47TPIdJNQIGQFqK3XYTQIjLqPtPYESRs4ArfmboKcdx4MCXKhBXPxM1JWyd/0l5NkNTMMSu/aBbODuDfmozqYGjUhmIIrzGRp9wJ54gUFG2oXAL3Ub+I1lKaI2hWZB1AAURKOQURVnxJ6i13BIJlYwGQbCyNz3hAcp0gd5Osjfez5mjIvpE6Rc5XYjIBe0K2DGgSsepV7/AKiZkURXcR1bAGBsWuu5k6GOzkDwJhkYo1A7S0AcEtueeYGikpdHYiACMPdufmDAbHm5LgEAEd4QgnO9wVSP+s1ChENCZsxJ/SALqvxLFAUe8iyVuZBm9Qe4n8mBvpF8WJSgHgfvKXerg4riQRVPRUVB8RI22+JJchwvYmOyIVDKwHps1A+IAaW7tUvKAa83zMNR9YjtKjcGzf8AmIlvAqYM53O1zYe5ATAh9V3zNF1lBqWS4Bo/M2HA35kGWkAm9z8yQldr/wATcH2GwDt3EYUaCaHELp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412" name="AutoShape 4" descr="data:image/jpeg;base64,/9j/4AAQSkZJRgABAQAAAQABAAD/2wBDABALDA4MChAODQ4SERATGCgaGBYWGDEjJR0oOjM9PDkzODdASFxOQERXRTc4UG1RV19iZ2hnPk1xeXBkeFxlZ2P/2wBDARESEhgVGC8aGi9jQjhCY2NjY2NjY2NjY2NjY2NjY2NjY2NjY2NjY2NjY2NjY2NjY2NjY2NjY2NjY2NjY2NjY2P/wAARCAO8BQADASIAAhEBAxEB/8QAGgAAAwEBAQEAAAAAAAAAAAAAAAECAwQFBv/EAD8QAAICAQMDAwMCBQIFBAIABwECABEDEiExBEFREyJhBTJxgZEUI0KhsVLBM2LR4fAGFXLxJENTkiWCNFRj/8QAGQEBAQEBAQEAAAAAAAAAAAAAAAECAwQF/8QAJBEBAQACAwEAAgMBAQEBAAAAAAECEQMSITETQQQiUTJhFEL/2gAMAwEAAhEDEQA/APv4QhAIQhAIQhAIQhAIQhAIQhAIQhAIQhAIQhAIQhAIQhAIQhAIQhAIQhAIQhAIQhAIQhAIQhAIQhAIQhAIQhAIQjgKEIQFCEJFEIRXAcIoEwAxQJigEIQgO45FyhAqFwhCHFCEoIo4pFOOTGDCHCEJQQhCAQhCAQhCAQhCAQhCAQhCAQhCAQhCAQhCAQhCAQhCAQhCAQhCAQhCAQhCAQhCAQhCAQhCAQhCAQhCAQhCAQhCAQhCAiQOZKuGYgTn6rLpdd6FTDFmYZBe9wOpmDZTvwJOHIShO3M5yxVnYmlIldNeTY8A8CB1s9UPM5czGwF2tgJp1LUmrwO05MuZSwrfXew/H/WB3awDqulkJmIRm871MGasQUedx5qVhGnp2IJ952PiB24+LPMuc/TP6lkbqNgfM6LgEIg1mOAQhCAQhCAQhCAQhCAQhCAQihKHFHFAIQhARijikCiMcRgTEZRiMogyTKMREggyTLIk1AgyTLMkiBmZJE0MgwMiJLCaGQRCMmEkiaESCJB9JCEJVEIQgEIQgEIQgEIQgEIQgEIQgEIQgEIQgEIQgEIQgEIQgEIQgEIQgEIQgEIQgEIQgEIQgEIQgEIQgEIQgEIQgEIQhREYRSAhCKA4jCEBQhCARRxcwCMQqEChCTcYMCoRRwhQhFKDmMSY5BUcmO5Q4QhAIQhAIQhAIQhAIQhAIQhAIQhAIQhAIQhAIQhAIQhAIQhAIQhAIQhAIQhAIQhAIQhAIQhAIQhAIQhAIQiJqA4iZDMCaiZ6/wAQNAYMaBnIc+ltJM3Da8RPEDz+vcMinbUp/eZ4N1OUNVjYCHV+5cgdVsnZgZjjDHCgHtYb18QNc2dRgu7DTq6E6MCDlmFzxMr+o7ISaU8eZ7fT/wAvp0tasccQH1Tfyyoomu883EwbMMYs/wA0fsASZ19XqVgebH6zn6FA3Vufto9z/wCfMDTqGPqjGW3N8ft/1nQaykLfsUDjvOJHOfNkIB0L7S3zX/n7ztxEIyLxp2PxA7sKBEA7+JObJps+BMDn1MdJocXJctkASqLc/AgdGA2uom7lepTGY5X0r6aCtuJLP6WMEe48EwOsNYuJX2mCvShbsmZjJS1/UTxA7SwAiBvicmTMdYTnbf4nRh4gaxQhKHFCEAjihAIQhAIQhAIoQgERjigKIxwMCYjHFAkxESjJMgkyTLkkQIqSZZkmEQRJMsySIVmRIYTQyDCMiJBE1IkMJB9DCEJVEIQgEIQgEIQgEIQgEIQgEIQgEIQgEIQgEIQgEIQgEIQgEIQgEIQgEIQgEIQgEIQgEIQgEIQgEIQgEIQgEIQgEUcUAihFIoijigELhEYDihETAdxiRcYMIqEUIU4RRwGICKMQhxQhAIQigOO4oQKBjkiUJQQhCAQhCAQhCAQhCAQhCAQhCAQhCAQhCAQhCAQhCAQhCAQhCAQhCAQhCAQhCAQhCAQhCAQhCAQhCATDK5Wq5m85+oxMRaHcQID2pbkrzJR76cnlrIIP5iwGndGHI3iwisJKjcEggwOXrsml9NWpAM6emzlsYX4FzHLiGe6oaQNV/mQVODUwO17gb1Abt6eZg9Niyc2OJzsrkkYj78alfyO39p1IUz4yOSeCN5OPEMfUZmosQo2PiFcGLB6+M5HNaRe353nuNpOG64qp5HTn1UzYgCCLP6T01yD0FPagYRl1eUNmRRtuP/P3nFhyFGzZSNTZMtoo4ur/AN5WZyxzuo4Wj5BnP0JJ61gR/LVNr7Xt/sYV0qTiw42Chi76j8tyZWFM2RWyuaORiwHx5nNlyalKAVp9gr/V/wCAz0MOj7QxNVZhGqY1xICPce0z/iAr69LFnFKANzLz9SmFQB/xH2XvXzObECjjIBvxRN7QNQTq99Bm3IMyPUIPax44mnUHUgysBfB/6TgyVrGnYA1Cu3BkbJkLk0tbeYsTam1ajpU81McZbQSNRIFXGuZQUSyEXfbuYR2qKbUQLA2HiadP1AyvScCcqKcjnWGKeAZ24Ci+3GtCB0COIG4ShwihAcUIQCEIQHFCEAhcUIDihCARR3FAUUcRgSYjKMkwJMRlGSZBJkmWZJhEESSJcgwIkkSyJJgZkSCJoZJkHuwhCVRCEIBCEIBCEIBCEIBCEIBCEIBCEIBCEIBCEIBCEIBCEIBCEIBCEIBCEIBCEIBCEIBCEIBCEIBCEIBCEIBCEIBFCECTCEUBwMUDIpQMIjAUDC4oClCKOA44o4QRxRwCMRQhQTCEIQXCKEBxxRwGIxEI4DhFHKCEIQCEIQCEIQCEIQCEIQCEIQCEIQCEIQCEIQCEIQCEIQCEIQCEIQCEIQCEIQCEIQCEUIDhFCA4jFcj1Ad72GxgYdQhV/UQ/kTAZwMLjhttvyJ36V/QzgzdOMfUJmr+XWknwexPxAssuEattORavwRI6lPe3ptp1iwR/cS9KJjoqrAng95xHNjyYyjalZT7SBf7wKGBSC2FyjVVdpn1WfJhyYsuRlIYaWK7V+Zv0zvmwAKi7c2e84/qHSvoJraxdQNC1YfWw0WJII8iX64PS4wDRZar5mHRt6vShBpVq3N8R9Pi9HG5ajkxsbB7jtIpYsn8jJZ0g3qvkmPpFOJcmXIwFY1Zvybk4+nV8uM5W2PvYX87Tky52dlwrur6VN99z/1gd307pX6jEuRzoBJYCub7zv6tVw4Qxf3H2gDa5xt1T4HVV3vhR2A7Q6fO3U9QMrAME+y+B8yjYKmNQzKXyHn/AKCDvoCquOmP2i97mZyZ+pylsZJNEBuyiaDp1wVkS2fuXO5hE+jk1L/FNaj+leJLPgOVb9oT3HadjOHX7SGPIM8y/W+oslgouxvx4gdDdPlyKpVrD7hR2E7cWHH7WKgnjftMsZyZHL46UcD8TTHiL4z/ADiD3gaPgxMfbQPM1RBU5tJTbXYvmbYtTk70o2/MDcbRyQKEcocIoQHCK4QCEIQCEIQCEIoDhFCAQhCAoQigKIxmKQTFKIiMCTJMoyTAkyTKMkwIMkyyJJgZmSZZkkSD24QhKCEIQCEIQCEIQCEIQCEIQCEIQCEIQCEIQCEIQCEIQCEIQCEIQCEIQCEIQCEIQCEIQCEIQCEIQCEIQCEIQCKOTAcUIQCIwhAUIRSKJJjihCMBAxiFEKjhCHUcUIUQhCAxCEIBCEIChHFCCMRRiFOO4o4Q44hHAIQhKCEIQCEIQCEIQCEIQCEIQCEIQCEIQCEIQCEIQCEIQCEIQCEIQCEIoDiuEIBCEIBCKBNQHEZDvpUmQ+U+nY8QGGKHfcRe1msd+fzFZKC6C/MwcnWWRQSBVnn9IHSp3q9h/eY5tTq2MbowIP6zF8eX2suXjejKPV4sekZfa9fkf2gcJy5Mn8rLsUG/z4mmJ8eLJpyDntVx59PVZEGBDq+5XJFSHoFlyVjzIL0iz+x8QLyMMOX1sOJ/SP30tVF1HUE9KToIAIN32EvFnUYwjqxX54M4wVJbE6WB/VRI09pFZdDpXpswI/rsbTYq3UdXkBGkKFY34qYdKhORlVhTJttzRkPlyK5fX78w0Cx+lQNmzrhxu7L7sgpB8cATjcV1iKlN6S6gB2J7Ga9ZlynGuC0d3O1DcAdpyYEbDl1AamfUvF1RFmB3Kpyv6aMXYi3YDgVxN8mQYB6SbM1D2ncL/wCbTnwdQyYUx4MbAtYsj7m7zUYdGb3NbcsSNyT5lHqdGP5I1UidkXxNDhTJZAA2mGJXTFbkEkbCQM6ohHqDVybP9oRWddgEJCEUK8zysWXTmyBgBrbf8DtPSdtXSnLeyCwO/wD2nkojMjsARZos3F/9YV6uPrB/SfjbgSnzsAdNDbcicKOcWH2MHbxXE1xNpCo9hz3O8g7+m1NRdd/kzvUUJy4mRVB1C+Npuhvz+sqNIRQlDhCEAhCKA4RQgOKEIBCEIBFCEBxQhAIo4oBEY5MBGSZUUiJiMqSYVNSTLMmBBEkyzJIkEGQRLMkiEezCEJVEIQgEIQgEIQgEIQgEIQgEIQgEIQgEIQgEIQgEIQgEIQgEIQgEIQgEIQgEIQgEIQgEIQgEIQgEIQgEIREwCKFwgKEcUBXCEIAZJlRVAm4XAyTIHe8YkXKBhVCOIRwHFHFAI4oQCOKEAhEYQKihCEEIQgMRxRwKEYkiMQHCEJQQhCAQhCAQhCAQhCAQhCAQhCAQhCAQhFAcIRQHCKEBxQuEAhCEAhCEAihCAQhFAJDtVi6lE7zm6h11btVQG7a8ZrfepynIyYSGBAbb8QytkVh7lKsfxJfIKKBCx7gG6gdIyBsYUdq/ecOfKVyEYrBcWCDcMWVsmBk3DgmxxxFhxLbM1k0TzxX/ANwLxYMmlWyuHJFi96/2miH0cZLqo1cCo2c4sQcAg3QEhcTNjZ8mTSH7DvA509MFi4Qsp3BQESsuLHlSxgWq2bGKImOUqMhGJrIJLWOKj6bLkydR6fqUvkL/ANZA8PVlGOLqACCKDV/mXnR8TpmQhv6WB4r8yX6Tp3zlHV3DDk9vm5x9RhbpkbCMCZcdGn4YfmFZtlbEzP8AY9lCvi5p1oyLjRqYlKNE2BOTqMo9MZEXSaCsvI1D/E78v1Hps3RuWJ1tjogLwYGHQ5sf8RkfMAx+1e4A8CTiN9SuUkjF6zLsd6P/AH2mv0/phk6ViK8hvmZM+j6MTkYaXBoeSTcD0emw4fRfq/WOMFiE3ohPz5PMxxOfUY6QQftLdosPQ6Okx5MwDMR9l8D/AOpuMylQi/qDvA0Cp6AdrBHFcTXocKBQSFKk6gPJ/wC0wfPrxaMajWDpJ7L/AN53dP6eHFp71W8sRl9XzkdK2EH+ZlpAPzMmwDHgxqUtMZG21nfvMurzer9UxKKdcK2T8nib5HGQ4i5YC9VDbjvAMuHTeVgiqm+gDmZYw59xQkkbEDt+ZfUucpKJZUfdX+IsWbIGALWfkbiB04MTYyGPPe52KQf6r/EzxjUgsgzUBVG0ouEQhAcIo4BCKEBwihAI4oQCEIXAIGEIBFCEAhCEBQMIQJilGKQTEY4jAkyTKMRgTJMoyTAgyTLMkiRHrQveReoHxOfLkOPST7kB38iaV1xznGYsRXB3h6+xH9X+YHRCSpJUXsY4DhFCA4RQgOEUIDhFCA4QhICEUJQ4QikDhFHAIQhAIQhAIQhAI4oQCEIQCEIQCEIQCEIQCKOKUEUZigEUcUgIo4oBCEIChAxQEZBlGQZFKMGIxCBqDLmQMoGBdwkgxwHCEIQRGOIwogIo4Q4QEcBQjhClHCEIYjiEIFQuTHcoq4SbjgEcUIQQhCFEdxQgOEUcAhFCA4oQgEIQgEIQgEIoQCFwhAIRRwCEUIBCEIBJLAbd5UzZW1WAD+YA5tfmef1H8zUpIDgbGdC5gDpyHSQa3mOVLtwCR5EDmIZ+nXSoIHcTF87YnJNiwORVztBc9HpqiDxOLPgOQGyNQ4J7GQZjKB1HrDUFujtc6sd5c6ri+7Rfxz/9TjwrZ0t/xTzZtT+k06XJn6frER8wGPSQmpeLI2O8DtdgNK5HKtdURQmGR8wTRQ9PcBodS4yB9WZ2PbSAADIRvWVUObIK7bf9IEP7QUqiDfMERdFi9YYjmv1lpgxFX/mZFYHY6uJi2J2QNhyEkch6o/tCt8K4qZmu/LsbmL9OhUh1vfjfecbZc6ZdeTFsP+a5ovUZeodRiTSaJN7QjHqcSYUalUJlWgSLpv8AaQVTN9F17eqjBb7mdXUdJnydOzZD7QftHAnmYmzYlTEa9LJkB/UGFe0+D+H6NfR9jpjAyCtmHf8AWeaoXJnw4ch/kplbYb+0bn99hPbyZEyOcftKgUewnh9C2HDnZyC+piqir2lHu9TkXImi6a55jZP5wQuVO2rT/wCcycjPmzC004yOxu5bYgWBKhNR0BQN5Bpgy6lOlgqrsL4+ZQ6hw5twQd/b2Hcw0Y1wkoqoLHJ5nLnCsUw4B/MybEjsO8C8RfI2TqBshYEHmlHep3Zf4jqsqI5BQAkXsxHzU4crDH0+jGdJ+2/idnR9URrL1qZtIbm6HiBqEOB61e7sRxHkYG8hI1f5mefI7BycR01QLGp5z53sKy/NqYHt4+rIXTpI/wBp0L1GvGDt8/E+dTqHQHZgLs2eZ2dJm1MNRv44Age6jjTZMtW1E1wJ5Q6xMjKoax332noYsqaQF4+JUbwiBuEBxQhKHCKEBwihICEIpQ4RQkDihCAQiMJQ4oQkBFHFARkmUZJgIxGMxGBJkmUZJgSZJlmQYReHrKLAgjT2PMnP1BJU6FNjg8zzvWZiyEFmBJ1DvO10TP0yurtY3qGmWLq2QnCF9wagf9p0YdWLKfVI1PuB4nNlyLWrRTgqyShnDasuQMK9tQPYV6oHky7njv1g1KcZLAbWZsOs9PESSWPMI9DWJIzAtX7mecnW1hYlhxY+Jz4Oq1Es+3x8Qr3QwIsGxAG55uPqiQ5XdRttO1WpPAAhG0UkONvmPUCZRUIoQHCKOAQihAcIrhAI4oQHCKOAQijgOKEIBHFcRYCA4TF84T8eZH8XjJUatzA6YSA6ng3BXDCwYFwuZ5My41tjMz1AGMtA6Lhcyx5VyJqHEzObTQ/qPAgdMJmjbfMu7gEIREyBxQigOKEICjihAIjHEYEmQZRkGRSMIQgMSrkwgUDNAZjctTAuOTccBwhCAoRxQhwihAccUIDjkxwHFCEAjEUcBwEI5QRQhALhcUIDhcUIFRRRwHCKEBxQigOEUIDhFCA4oXCAQhFAcIoQHCKEAhCKAXvUzfIVuhZlsAZx58bX7XJ8iAdQ4fGfbQ/ExBKYtLn2ttYP+ZLB0BAFk8xjQ2Ji4ojnf/aQaG2OrDkBbkq3BmGfqFQlXBRu4qwfwZmyoillDamP9O/9pocydQVw7Xy3zA5l9NSUyBaf3AkbjzOVs41OuT+ZjAoEjn4P7CdvWdKQv8s//EE3PNIb3K6hSN2F94VKZsiZVxPqptlM9JGT0h7aB2BnmHDjfqAQzemq9jwT/wDUrKnUYQDjLFFHDiB0lRqZRp1A2b8GXjxqGKuKJ+TtOIdWdZOn3A1Xz2nQMgyZ6894GydKWyD37AcncQy9B1K4R6JR6OtTwR8VF6zLa3qVK3HidB6xlX2sPP8A2hCwdavp11OPSj8n+m55PW4Bi+pYFXfDkbUFJup2DqFTK2LNRxuSy7ee08/6qmPH1WJgGVfF8fiFel9V6tcGIdPh2bIKoDgTl+kIq5MrslhXKANv2EX04fxORuoy7twhPAAmvQ5NHQYtJo67Ir55gehnxIc2nUNKoASPM5GyY3zFG9+PENIrzJOVsuXIXcKu5Yj47f2/vNOmy4MWFEyaa/0Dck+ZRDYxlYFKUHz2nNhUnqs2bHuiewE9/Mrq+r06VwoVyPdWKAuRg9YdIMWNFVAKLk8k+JBGZkOF9OTyw+Zv0+ZMOJVwtqydzyZzZMSYMYXQrs7gWCDXkTv1OFpEXFt/StmBocinDpdWJI294v8AacmXf3OAfmdGJsqIVe2ZtyWUR48jYBWPGjE8k71KOTEHLF1UADsZv6BJLO2x7gbSnfc+329wJ04izaULaUPAG8gjAunbQvtH/hnq9OFbvVdhObFg7o29UJ2YUZRwBKjcChHFCA4RXCAQhAyghCEAuEUJA4oQgEIRShwihAcUISAhCKARRxQEZMqIwJMkyjEYEmSZRikHk9HkCMNW5P8Ab5m2dwutsblXA0kDgziOcNnBUe4qF/MzGU5HU8gtz3r/AMMK7cuW2Dbqye5l8G9pZZjjVx72bf8AcTLqXCt6gUlSNFHz2MyUnEoxE6iADv2EqLwZ6RlH9W5ECXdRrtVAqhHgXEnTeo2x3r/aCFHxjW5I3oGRWYb1MZ7gcnzLztjXFQu+x+JjjcDIMSgkHmaZVC4mJX+moHR0OZm/lkgBT+89BOuV3GJDbDmeD0q6r5U82TO1f5AVgRbixXMD1RnTX7jRQ7C+02x5VY+KE8L12dk1bECgDKTqjiyMtkqeT37yo9r+JXWy2SRuJrj1FQTwd55/TYcpLNoIU8XPQxqyrvCtYRQuVDihCARxQgOEUJA4RQlDiiJqRkyBRzAtnqQ2ZFFkyWzD0SxnidVlyZCWvbwJB7DdYgTVc4c/1C29n9M58L0oUgNe4PiGfDjIJVqeBD9d6gO9KDxJTNWQZW2U812mGLScmhtyL48wy6WtdLK19pFdOXrC7VjYqv8AeWnWnCtaiRW0850bGd9t5OO3vcn5g09A/UDlI1bm4DqMzqQBtzMum6anZgKxf6jzPXwYcWkICCQNjAnH1Srg0q1UOakfxRwinGpj4nP1B9MNh2FNsxnOL3N8DYCVHS3UZs2YKpZQeanrdMAuMKCTXmeP0xKgs2xvmehg6jSpLv7YHaTUzR9TX+k4s3XC9OM6r7+JzfxjIW0nUTvcD2dY3+IgbO3E83FmyZiANh3nopQAA7QKhCFwCKEIBFcCZLGQJjJjO8UKUIGEAhAQgBjBhFILBlAzK4wZRsDHMwZYMBxQhAIRGEIccUIDjkxwHCKEBwijlDuFxQgVFEIQCEIoDjihAI4o4BCEUBwihAcIoQCOKEAhCKA4XFCAXCEIBCEIBCKOBD/bOLJmyM2gAKRX6zuYahODrGphoBBHcQNAU2Y0B3sxDRmalUEDuROQEjKpy7UODxNSmZ+sXLhoKEI03tZMDd3TEuhBQ7zlzDE6knvwQNxLznqAdBxqb3sdpn6WUoclIw/NVIOb1mxuC5L4z/V3H5nJ1d5GD4k+CObE6cjZceNlOgqTuBzObDmOLOrY8OR0WzWm9PiFZLjZcwIygF1JI7gg8fsZ2A5VsZfepHPH7zLrmXM38Ur41zYxekcnzdzuyhf4ZSjswIDE0OKhHkddiZKysugKRY7kTbF6gVXxqzKw5IqxF1KoEY6HZSNjyVldJlKdJk6R2U+zWhvsYVWDLiOF3fJ7j2PaZN1CqoCLqc+0Edo8r43BKY/fyD+kyRfchzq41t2FCoGgxtlwsB/xE3o8zn+rZfWTA1AEjtPR+jADqsyML93B5A7Th/8AUOD+G6hVRvawLBfEg7unRcX0/p0Q+4rZ/JnN0G3Sgk0CxUG+9zq6dQi461aFQAn5nnY8i4ejKud0yaWT4u7lDZSnS5GWt3ONP3mh6rF02MKm7d2G5J/M4tfqMozEIgtqHO5/zDAdeUu6akQUB2Eitun6PL1J9bNemu5omd79NjBRG6fJoosRquv0m3TZ8D4guK2J+1K3v/pOrB0WYuzZ8mjUBsh/3lR5HUjpsWfpsmFFG5uv9xPQxdYxWvS0X/Vftk5OjVvqGLCi0cas5NXfidCu+DKF6jGPAI4MIjQ+XDr9VCfAiXpHwKXc6vyNjJfHhCF1GkXTKJ04S7Y9ntfEo5jhF7iq895rjwaDrTa+1TTUwZXCb8bTq0DIt8N4gLpwbHb9J1ic+IMp3m4gVCKEoI4oSAhCEoIcRQkDhcUJQQhCQEIoQHCKEBxQhAIQhAIjCEBRRxGAjJMoxQIilSHv+mB81R07mqAJPcdpt06+qGo2F/p8gzIBkDEMGBWqPJuLp8mTp2GXlMosGtvxIrdTk9XEMjXiUkavB3qbuxKv1ATUumm8k+YumGPJ0xXNRDqeRwfM06Rh/CVkZF0grx4+IHNhyA4wmkM4G0aIGfRkfSeRvt8yem0Pgx6QA3OoefBM2xdO/UYi64qC73feBjvgyltwODX9oJl9QsWOwaqPjvMs+QBHtSdt7PHzObG7uGXVZJ/SoHq2pJOOiqDSK7wRmyAPr9OtgfO+8xXHkxLpJAVN5y+o5yjVbICaB2EDqfNjfLj3IUbFj3E7+n6dWYPfHH/nmcfSY/4nLqbSgF6R2/NztZseBV06WDDmtrgetifQoDHibKwI2nl4Oo6f22rajVmdytpcDseO0qN4SQwlXKCEIQCEIQC4QhICJiRxHAmhAxyZCF4nnt1D4shblTtU7MvV4VBDXfijMB1HTZE33/SBznqyUYVX54mCtgyNeVgtntxOnFjxtrSm03Y23qTnx9PpCBKbiyIGPU4/TXXgdWHgHeZpmK4ixAIf9wZt/CJjQsFyK/kcf5nNWVXLk0aqm2J+d+YVlpOXqHKWDpv81DMWUKWG9E2e0z/iKeyNQ0mitjvBPVzY0JP3CrPgSARTk6fJmcqfTPBvmbdFizPiZcfpgbat9zMMePKzMuhlxnIFYtx22npOF6UgpkUFQFBqgYC1egwTKh0t2O0p3XHb4i6EdrsTkzdX1Ge9BQBeSTwfEyTNm1e8BrhGx6j12J3WjZuTlyDSFGxJ/tM1zAB1Ci9R4mWUir2FitzCuleqIRQnHeWhOT3E6EHPkzjxo6sFAF/O9TpfIqKDkOw7jvA0fIqAaG35Jh0ykuCwFH/Mxxh+rYMtLiU99p1r0t7aXcjwKEDqRytVpQDkr3ndgyKQADqM8xMXUYzsLF8Ht+87MD5Qw1ldNf0iVHbCIMG77x3CFC5geoX1CoBNcmaBhCmZJMZikUoQiJgEId4jAIXJjuBVySYriuQO4wZMco0BmgMxEsGBpccgGV2hAYo4QCOKEBwiuOAQhC4BccULgOEUJQ4RQgOEIQCOKAgOEIoDhCKA4RQgFwhCAQhFAcIoQHFCEAhCEAhCEAhFCA5y9UQWHn+06Zm+LWwJP6QMMeM5GAqkG58mdWkKtDaJV035mect2qvzAkkMxa7A22mWXc1hDB/J4mbZBiUkigDzMP4nNepEtGNizvIG/SetRd7b4FCd2HEmEBV/WeU/X+mStMGuwtbx/wAT1OVSFK49W4se7mB6XUYMGRCMmJW1bcTw+mJw5cnRZX06fsLGrWduNGVbzZMrB7qshnJ1mHpOpyVh9jr7g42MDVcmBg+BSS9dhYJHgzzMuN2xrk0Knpe0nuaNQbN1ODOjZdORE5ZByDO7pXw9aufSbWwxB2O43/3kVH01ceVmYogNn7jPUQ9O+J0YjwUM8bA69B1ITqkrGQKcbfr/AOeJ7HpYMqjLgZWP+sbywecgP036iczHVgyezVd6fzOD6/1Yz9YArWE8Tr+odY+cN02JbORgjuKoH4njdf0/8P1b4jRKbWOIH0yjI/SYxjUBNIs3PC+qBV6wgEDUBq32nr/xa9N9LUqpJ0AET57MfUYM5ovv+BJSGGZtITdma7+ewnr9Ph6fBjGMtqf+o/M5+gxpk6lclqg+zGtjjuf+/wCZ7p6fGiC6DXTfipYOfomIsIihrYKa3q/+07w+Qn3AACef0g1JqRjQsitjzJ6rr3xv6OPIp6huST7cY8mVHV0ef+J+s5HxC8WPH6bP/wA13tOr6hi9Rce9ANPO6BE6LFeN8+QsdTMcTFWP7T0PV9XAdRDjuyjdT8iByZ8T48SsDdncDvNOmAIDD8VcOpNYUZAKatxtUnpmJyMdO98AyK6wNKFSLHYiaYrB8y0IZaqpSoF4lQwJUUIBCEIBCEIBCKEBxQhAcVwhAIQhAIXFCA4RQgOKEIBCEIBDvCEAkxmKAopUmAjJMoxGQfO48DZaddA0gEL4+PmYDJbelnsYwSVAHc78zPBldH0jISSbA5sSupxuv8xAWG7Ef5/2kV2YcxTqiuQBiDsa2O17zfp305OqxBErIuvcdq3qeeuS9ymrpzkG/wCBUrqWCMmbHq0k6CCeB4lHb9MIKY0Fk47DjtR4m516SuPcKSpUd5wdNnI6jK2IgMf+036cseoIvIARZo0TvKMerTGMIVVYZG9vO48zixquPELWnV643nrdSEVg6OTpPDGeX9T0jqA6e1MoBIG8lGw150LgemiD5s/M0C+rjFBfSDnSDuWNc34jHU5M3SDG+TShpVAA4M2yYMahMOHXqu9R2AH4gJnxnG5yuUcf0mI5gnTqiFQpFnY3t2kqpTK6YlI3Gsnc3f8AfmbsWLjGu6n+/wCZRS5jkr0kIXgF6E1PUP6gOTGarYg2P3k9G+S0AquCB+ZpnOrIyEj4rfzA6k6schleh2my9X6ikopNc7THHjC493ULWwAqQ/VJhCekFOsbKP8AMI9D1Lor38xh1JoGz8Th6dFLFsmRSSb0/wC07xVbbQHCK6k6/cRAuEIQCI8QgZR5/UYMj2VYfipkMXUqvtAaviduTENerXUzfIy4yQ6kfMg4s2d2UbOrrwSOIfT2PUM7Ox1jya2+Jm2Vy5Njbg//AHON+oQgaVHqrsT5kV7WTRjStQCj5nI+PHnJJXX8k0J5mHM2fNpcvfgKWno40Buunz5G22K0v95Uef1GDdjhTvftH+JzY8jIyrr9jAhXuqv/ABPTfKEY6sDrVHgMFHnac/1Dphkw/wARgSq9xZT281cioXqlw4H6fNjY7HQ6na/wfmdeLDm6yi+OkG64gQAfz3nmYnXqM+LHlZBvZck7/E+jw5VGMNiCkDah2gRk6Fa9TEhGUCiKAWvE5nbp8a3n6RsZPBY2AfgzsfrlxgnJz4HE5W6xeqQh6VCNlA3P6/8AaVHjZW9PqcjIw88w9K8ZfJa7WLNXH1fRZMORjuUG5A3Kj5mmPJ0uMhvTTIK/qY3MqyDAMPSLE81vLXDkzZAWo0e24EWJ0elojsQou95148GMhgDkVtvaikX+ZQ8BTCaZQK7qBv8ArOtOuCrSqdR/5px/wb67ZW0XVkVNWXEqF1HA5v8A7wjvydUfTWsignzMcefM16X/ADPLzZGa6Ugjn4lJmfHppiurg3tG109fFnZCeC3i9zKydc2U+ki03ffieYmdWok7jkzoTMGULgwb+TCOrD7WUAsd+3E3fqP5mlN+085WzqzKzgHkg9o8eVg2phZPYQr114s8xmceHq7FaTfjkzoxElbYUfmEVCIwuAREwuSYUd4XFFIKiihAcdxRiBQlCQJQMosSwZlcoGBpFJ1R3cIcdxXFcCoXJjgOK4TLLmXGPcaB2uBoz1EGBnm5OronQ10JzH6m2hlK7+YNPb9VQQL3Mk9RjutQnzTdVloKG44MBnYHezXeNmn0hzgWL3k4+pV9h2nhDqW0gm7HBjTqiF5I/ED6QMCI7ni4PqQTHfLfJno4OqRxV2e8qOqEgsBGDqFiFVCKEBwihAcUIQCElmq/xEXpbgWDCRja1grWYFRxQgEIRQHCK4QHCKEBwkxwCBihATuFF3xzMW6hQC3I+Jl1RZbrnkTz2V3NlypgaPlPU5X0Y6UbWeJkRjxe7JTADYfM3wdNsyBmHew3/m81GHFiXUqnIT3beRXAmPHmYhMZZF+4k1fxMMmLN0+QumM0SB7XsH43/wC86MrtjzlUHuPIXYfrMOqTLsGfWQaoH2g/+eYGf8Zl6gtjq2xnft/aZhMHrqhybG61nYfmPqsmnCrakDJ9gGzA/jvMvSzZCWYYcuV1FIG+0f4kHU+bEHK4XxNlL6V4K7jn9Jy9bhboMwyY+oDeoKyaaB3+O0r0h1PWOOuzIrLS6E2BA/2nodT9E6bNi1dOPTcL23DQNW+j9N1eH2Zsuw9rFywvzRnnZsGToDp6zHeOqGXCSL/+VTT6Jix5sTpjfJg6jEdzjatQ+RO/IetwqVyKvW4mG406Wr/BlHJWJuq6JMKqcaoX9vmeP9RV2+o5+5Bs/ib9EUx/VHXGr41bYKw3ErqkVfrIVt1yCiT8yKWbrMq/R0xaMYD7Bk5IHYzkw9M2bJiwICch3a9qEjGxTrceLLbY8bklRX/nael9L9YZsnXrjUo76KLVsT+IR0jofRONwuNrIUAk7/rN2xkggEY2AIC/0n5/8qX1PULkwklGQA2L+1iOwM5fqGVT0+HH07jJlzkBQdyB5+JRzr1XUdRjxdFgGltI1N4/7z0ej6DH0y6lwK+QHd2Ntc5cPQjpW9PXZA1Fhtv/ANJ6Ds+MkKdSgWDfniB24cnqMKXYcmu8vN04yHWh0ZarUP8AfzM+myHQoAE6v6d5UeLhy+qXwsfcLteBfkTr6ZSgDg2T2M87qWODrF0GmBO9cz0elylitioV2o18y5OoRwhwhCAQhCAQihAcUIQCBIAJOwHeEy6j/gOPIqALnDU2hlVuCe81uc2QhumBXgV/mdAgOEUIDhcULgOEVwuhAITlydf06ba9TcADvLfqBjxamFNXHMDeEjHkDqCDKgOEUIDijigEUZigSYozEZB8o+G8a5FrGy1vfJifqi2cEY2VtJDi/u+YsWR/ValUuBYvao8ynLhJZazIbs2CVriFZ9N6hw5MP+kgkeJt1DE9OcYNVQvezIDnJr6hRp1MTQ8bAzqy4QcCOvv0qXY1wBtAw6E/y9dt6hJPFiu9zqOUgLlDDGwNFZPQIOnwY8zEBHHuPdZ09diUYPusH3AdqgGV3zdLqoKfIM8bLkLlbKkIaFdxOzPkyjCnTCy2XxtY8TE4TltERtGBbf4MDTo2Q5jS+qqiwBtV+Z6uNR/RkXJ1D7VyFHyTPK+mr6+bK2ltNC1BoH8z0G6hEOmyhFqEAoX2grf+FGLEmp3BVhbXYruf3kZvTACJlyFWBbWAew4nPk6rJmrfYrve5EwzdW6tixtdAEUmxPH9oR0tkXEhGDKQ1WCVuv1kdNkfWzhcuXUbLqNj+806TJ02PGEbpQCoGpmoknzvNlfFjXbHSkVv2lGSNmyvTFlA2A4qdOLCcRC2rWLvuZzZXRCWVifBB/zJOYOoVSSw/beFeuuXERuDq+TLy9R6RXfbvPNDYxjAJNk7Ne8wbqtTPdmhQPmNo9wdQCgfau9dpinUozZdHYTyMfWMF0gmjzNMGTTpDtV9h3g09vFmGT7e3JlazfFjzc8rF1QRSg2Pjz8zp1lunNj9IHSepQD3GvzMs3VMlFQGF8icJxvmW2DUJzsSho23/wAbuBp1PUtlYuuWtI+2c+J2flmod5eREB1aMleSs1RcSL72amHjiRWeNULbYvUN7E7idTYSVARCPPaaJ0eAAaMjLfcGc/UenhJxp1LE91Y3CI9LCiiiwyKSbHKmWOvy4lp0oc2BYM4BnQt6JKrvu98zuH8IiqTnyWedx/0gNFXKnqrkUMTWx2rsBJydP7TnxMquO68N8Ed5yZj0uhymFT8kGySfzOUAoP5JKNqvRZ7fEDnwZCnUe1KfWCo8HVxPoG6LqGy6sj48N98RNz58ZTj64ZHQghwxU/vPcydU3UgUlDtCqODAuQKNWR+TrIO36zVsfSYsJbUi7bmhzOU4deQMzMKWt5hbjqUxstrj3C1u0I7Onw5cuMZVZFR1KhdNmvmed0nQNl6nqMCvo9Pv58Cetj6pkLOcex5HcTxWfLk+o9Q2FigY+7SYG3Sgp6qrj9QijqJoiXj6kgAZFyBgfdtcy6c5vVygALvRJU7VO458WPC3rYyrKPHP6+YViOsJOkjXiB/fwDOfNlU5ASVxIeFI1ETLGBlAfqXOPHVA82ZWJMbuChVaFg6e3n+0CMONmAsEDwe86h0y7tf52qpbdSenptaue6qbM0L58rEHH6avxbUK+QIGCUrK59iAHTQ5+Z0JmsA4F1H/AFFqmmL6auMgu2Nm7swsmbP0yYFDMysD4QCEZYuldy3qMqE9wLP7zcYQgANNfzOXUWyN6Jah4BA/adWPCxAOzfneB0IihR7RQ7CbarG05x06kXuD+ZtVQGTFFHARgYQMKmERhIHFHCARxQgWDC5McqKuFybhcKu5anaZXNV4hFRGEIAI7iifdeagDsFG5nkdXl2K6gysbqdOfLXtD3tQvvPLYvldgq2R2EDH1TjYiq7byV0+nZG57x6huGFGuT5lJiZz6ZUkAknyfxIqXTTRJuxJbZgVBIm3UKEG591ynx4/RP8Arrj5gY6gooGyO8dFlXWw3mfptpJI5NCdKYxox5Dfpjz3gQMFgnUOe86+kZtQIOkL3PE5hpNFtgPE6Xy4/wCHCKaJ+dxKOn+LL4wNVse89Dp3vGNqqfOY9Z9ybgd/M7+i6jqFyAOAQfniEe1CSCSNxKlQQiuO4URExMakZCaEAyNTrfBmOV9OFh4apPUZQU7hx2qZ5nGRA/lSavx/9wN8WXdge1GXjb2g3zPNVwcmQK2xZQvyNp2q4RQOTzIOongQBmQJC6uZZOlfzKLuKIGFwHCKEBwihAcIpGXKuJdTEDsLgaSS4EjXq+Ji5rcnja/MDZ8Ycg3uJyBFXMS1t4sTdMusMymxxKyZNNbXIF6RIvYE8zDqHAARNnrb4jy9SdJCqf22nn5Mju5LGhxsN4G+TCBp1Cq5Pn5nFmILlMKF27kHZf1kZs3UZWCP7dI5Xmb4HVceNAuxPmFZ4+m9NRmyBWJNNXa/E6Ok6b+J6YnPumthoU8kGiSf/OIZMqIpc6dO4onmY9A69P0VWSxY7XwbqEdfT/TekxFgmEZWJ5cA/pEPpfRuWHpMrA0dLESfWKKMq6779xNsPUg4wxFltyR5geT1vRt9Kzr1XSFjjH3An/zaer0nUY+qwo+O9L7UTwe4kdVm6fQydU6aW2Kk1+08LB1P8J1GTGgd8Ln2AnTfiF+vT+v4wi4uqQjXjIuuank/WsmPI2LJjcamWyB2nsP9L6jrcZbqGTEtbY8Yv9zPmSciNlwBdWrnyKgYWdV7knvPoum6jEPp/TYLcqwpgqH8t+fH6z55AWYKBZOwE+g/9NB8+dlyMxTClIDwLO/+JIOkfVMX8O+DqFOIKKXWnI/E83oLz5cmTQxNacYomluel/6hyaOjXDRPqPWo+BNOp6DFWH+FT03AHuU0K/8ABKMcRYu2ob8Ue4nWj4xhFFdRUDSBsZwrnVcxXqcrHau1qf2iTIab2ZChJCuBQhHsdOCWsOoHwLnYPtJJ/eeL02RsbBcylT/T4M9VKbGDe0o4PqOI+mmXV7Qw1fgysXtYaXVVOwm2XS6ojigTZHxMHwpidg+O0bdSANpFdKZ9Pt0kkd75myZi10rX+JyYjp9q0R22nSju3YV4EqOgXyY5Abyf0lXAcIoQHCKEAMIo4BMOs6duowHGmU425DDebQgc3o/w/QHHqLlRZY9zOm5xfVOsTpenIYEs4pRN+jzfxHS48pFahdQN4RRXAcJOsaquBYAWTAomgZ5vW/UMPpsgNk7c1OvNnRcZIIJ/M+X63MmTIxVKP5kqkmfIuXVjNMvBHaa9S7HKqnKcjVZIN18TguadOFOUa3CgdzIPqPpmFseG3Js+TZndc83pMzulIvp4hwzcmdj5kTHqu/AvmaRtcJh0+U5LDUGHIHabQHCKEAijiMBGIxxQPkc2PH6p9MkIGIs73NmOXNhye9UyYgTuKNV/0nO6lmDXfelHE6TjXKNL2grcA7/pMqjpCo6LHR1ZNwi/rv8A2nPkfLgQ9PVDKQCx5/E2+lZcXT5smLKraj9hqV9WYZgr7KyHau4lG74xh0A2cQrg71ObISciqWc9Ofat7ToyXk6dMoIa1s2YgBlLLp+3Htvwf+sIyx9ScnV4MSY9sX9/nedCZlx5urRxWr3fnacHRkY8wy6jYFt8+ZP1HKcnWMcVqGAUjzIN/pvU+guTSSGc7Crmoy+t1bszELwKHedGVMOHoMC7BwpFDkkiRjXIigYsRCt3fbeVXWETLjbTkNIns/PicmRU/j8aMoYY0JavnvJRDkyEM5V0NkDYEzlVmXqMu2pgdP7QPR/lZFLMygIfuJ7ScvVriNY2DX4O0w6XHjKM9KzV9jCdOPBjOk4/aewgcjMzsxBA+IsePLqUBWsHcT0MmFHxnU1ZO9CceRihLIxXIAKHnzFDfJfBI08gyFfU1gciLOS1PsFIvaZYMgKD1LA4HzINsZ1WbobgGdDgsyadzyAJypvkIvZe/kSulyvZbudtR4Eo6sRCszM9m6rxxN8XWM7KC1Knic/TnGo4JfUSSe0T6EyEIKVSDY7mB3nJYAZvcdtzNcbITpK2w7icuOnX2gHvZm+J1Cab+eOZR0anADBdVHi+Zz5X6bICTiHggCiPzDKxbIxBKgicWTGVJce5f6j/ALwjVPSDkrhDGttRO36RHH0uI26K7N4HEzY50AZdOk2LnN/NYgPuD3AkVvmHSuKRKJ42uczI/T5hrwkoRekf5mujFjx6kasnz/idOBseIB87aydyav8ASB5pfLlJGPHkqxsv5l48x6bP70KhrJ1LRv8AM7sWZdbrh0Y3FuHa7IJJ3ErQeqwpmOosVuiLB24geb9QIyhc6G2A0sanp/SgcvRo5OpvNcAbTgHTYXXIqZTgyDYI/Bl/S+pbo3fo8/sJNq0D0OozldjsR8TzsoyZyWr7R7DwQZ2PrexuV4nD/B58blAzAHj5+IQ8XWFQwyKwyULLHmZdJ1IxdRmyDGcjPsoHEkg58y4cg0KnnkRYM+Lo8uXFlxljftIhXv8ASYcY6VUY6nPub8zn63qfVZen6ceqyOGYX7aHYmeXn63MV9MD0l5NHcjxceIZuoxhMAGHGDTHVzArrWUddRxmvuZFHB+N/wAGT65CX6IAYUGJC7zqToDgGtMra6okmrmJVMYK5Upidyd7gadOcnTJoOEsW5ZSGDfmR6+UN79OM/6akKoQ1hcjUPtM015NKq/vTijV7QOhOpRhWU66/wCap2dN1PTv7QKb5PaeFlOEMDgJ/wCkSHNsdRrzA+hLYA2zaCNyO06sLo6gobE+aDN97MSD2no/T+qIIAFDirhHsESYxkVgPcIQFCOKAoGBihShCBkCiBBk5HAEw9U6iQLoSjquEw9RiyjjvNQwIkFXHEIxAYgYRShgzYHac4IB5mmsCrkGsLkgxmVDmOXKquEb+qR1PUDEhYHcdp5GXrfXcAmq4gdmdg4KEe1dvmcNnDm1o2xPMyfO4JAJO0XqNkA9oNmpFaZAuXmwSeYam6fRl1a1HsbyBOdj7yGNjixGF2KmzYsCBr1b48tOu/uB27x50THw17gGcr/ymCXabkX2jOVGTGqk7bnaB2IUQM5awOB8xYdWRNBBYDsJyA6sZPA7zoxdR6bN6be4ihQ4gaZTjDUwKf3MjFiBG2qyeJYGMNrzszZDx8QfqELbGrMDoVVxro0Fq4rgTt6VEx0ao/M4OnzO7+3f4M7CjMGd8g+RxKjsHUKzUNlHc95sDYsTzcXU4dVKt+Sd5248qtsIRtFcUCZVJ6KzmLvshoNe3zLyairBTv4mGbU6BtVMNxtIjbIquFDit+085qx5wpbTvRv8idhcthDg2e4E4utxeo2Nyfaxr5EfFTibX1Lah9g1DbtRqdTPWM5F3B2Hnx/1nFkyE9ToTl8YH62f+s6Ba4gTuQRse+8Dv9TTSkHiVjbUoc3XYTjGQvmKMPdXbgczrGRT7VPtXaBoGsyrmSbsW7S9XtgDsAvMSuDVG55/WdQnpuNYGRR5qY9L1yLSowrbcxsezCZ421Lq7HiXKCeF9Y+pJ6voKQClHVfNiel9Td8fRZXRypCnifDZchbIxJ38yD7Hocwz9IND2yimPzNDldLGRdS/AueP9AzLgw5FynTrICjuT4ntI5BIJAgZK4xn1FvSTbD/AHm5f1AMgNjkSHCPktt64qcuU5ekQ6heI8dipgLIaJ0kkXM9WxZtwNhvOc9coYWNJPkQvXjPu57g7QrRwmnSoKX3MWE6F9Qqbr7j/iLQ75CMR2Av3bx5CooMCS+9X3+IGedtjmqslEgVwJeJVGNfdpIHnvMcrJkx6VVi5BDG+PImmJ8eR0Dcg7qwvgSDoHVqyDFdmqJAuxBEzHASuPSL022wobcc9prhdUQM1BT42nPjyn6n1GREfR04ALb7sfiVC+m4U6lfXzKrs78kcAcVO3rfpy9Z05Vq9Rfsbx8TTFgRBoRdK9gD2miHQSLNA8GB5/0X6hSP0nUmsmHgnuBPnMmTT1T5x9hZl/een9cV8PUjrMS6A+36zxHzXgGOv6tVyNRp0Ten1K5CLCAt/afRf+lgF6bqMhoAvuT4A/7z5vG+nHkrlgFH47z6LpU09F0/Q3oV0OXqG4pfH68RCserz/8Auv1fpsKlseJSSp7nvf8AadDIeiyqOqfM/T/ajBuNu9SPpeD+N63P19aURqxgbdv9hU9XJg9Z2R6OMDjzKjhy9MGwX09fy9//ADzMly6LS7Qm9BHDf94yuXosugteEbD4Hj8SsgHKLbUDtzYMB5VHpaATpO6kbkfE7Ol6j2jYKe4M4WZyBp+0niu8tAXQUaKbVA9B2PrKSNtJlMuvHpP7Tg1lGVmJ28z0TvjGQfrCOEXhy2xJF7T0Epq3mT49TWDt4qPGoX9PMo6QB+Y5IPbtKgEIQgEIRQHcIoQHCKEDi+sIrfTspIFgCjXG4j+kG/puH4BH9zH9UF/Ts/8A8bmX0Vv/AOnoPBb/ADA9Ampx9R1AVSVi63qvSpQdzPMyZ975uRVfxrjJYPG9zR/qP8snUL+Z55Bf4iCWwG0Lpl1DvkUvq2ucpYzfqcYxn/oZzqpYmhciANfEYJkkEGq3lqOTYsQN16jMygNkOkceBEOqyK9hiSO5Mydyx8DwIkG9wj6f6QuRcALJQbeydzPRBnD9Nzq/SrVWO07A1zQuEUIBAwihRFHEZEfNlkx1dkvz5PxDqFL4gbpgdXPA8QXEHLZHqgSB8STubSyK4O8o4uqxP6Yy9x3G9zbpcn8WjIx/msCD8zrCNwGW68bCeUuRMOfKuRaJHtI/pMyrXCHGBHXlXAA7Ez1MA1qRsM7nU1Ty/prszKuoUpsL5J7z1DgbGqs735PiWDg6YPj63JhI2IIrn9pyPeXq1RdiSF38zfq8jq+POPaTYBE5MZN48h5L3clR9CMC4MSBVJzAg2dyZedvUUMWCodzXPzMMfVDJjNtqe6sCcXW5siK5XUFy+2j3+ZQHOzo+VSuNT45O5E26XA4XGGXZyWIPz/9f3mA92ZHyoFAFBFH2+J3pnR0GNjxq+Ddiv7QpucS5BpUFhs3iYu4xEU1p2B5E1XFhC033Xub7ysuNSgbWCAPG0IA+PY69BPAPJmXWFgAytR5ucxyBkKObK8GRkRlXUtuO47SKRL43KsNQbgdrmmLGWxAmrG1Tmd2LLwGG4PmdXTMhxsCdTE3UCcgVVJQ3twZqqhOhUpzpvec+T3PjBo3sQPEvCWcnEoNA7347CBZL4qW7ZhfO0eFgPvDMSbJEgZFd2yMtitGMD/M3TqSF0Y8KgDbzA1RyBpVwAO3ebrkONQgUHyROMlTRYqlXtUrG4C0Wsk9pR6WPNQO23cxNnTQRjoGu45mONl9IW3eZHOoJtQPEqMT1GQMuLTYshYOuRFBc6b4qLMyjqsYYe2iavvNcJRMjofcXFqT2kUdONTBXQte11c68unFumIEDs1bTNcYwLrfIwvcVNMeHViBLanyG68CVHHZOZlJARse9fB4/O82/hdSlsaFE7EGv7TZ+grEVPA7zXAzNStYZRR8QPMHSh+vXG7FxjTW2/ftI+oA9W1Ju6CwRz+J19EmNx1OZ1FvlYAfA4nNnVcIdlBVrqrkVn03X5slKSAU+69rmrfUjjctlIYge0CeRmtMhaiNe826dF6jMFyNQq9u8g9HpOm/iVfP1As5DdDkTgdsfT/VLcHKiHcHvO7C7dOGS9SqNjPHF5upvku0o9rpOmf6lnPU51C4/wChB4nVkTAMmTRjplAII7GzLxZUw4SodRtxM86lGUjuNJb/ABCMnzM2QF6QXQNbTLq20rrdBoBk9RmxoDjyvQYWRyQZx5s+Z8BRlNEcn+0Cmdy6jGCKJ3IjS3zKS1tRFnYX4mZZsZUON+bh6oofsZFMrry0KXtNLbGwXVt2uYLkIoHejNQPUBI3AF/rA1y5VdVF0b3m/TOoaiNS+BOF2U6dgO87OmykNsogd/qUoXTpN7XzPQ6VmbH7jc8oP7gXB1HiduLP6am6HepUdpinP/GIcZYGz4k/xaaipNGB0kzm6rqsfSqGymgTQmJ6wPpVfO85frjrl6EjurAiBvk+r9OqAo2o+Jx5vrj7jHiqt7M8vEq+lk1EDUoK3/eR6pvjbTpkXTtyfUOpF7gAjVU9DocrZEVm3JG88BspYbntU9X6V1aBArGmXz4gd7ZCCwB3UTbpSSfgf5nJrHrMw4YzuwUuMbb8wNyanOOpBxFiKKxZeo00B4nKralIJFs5geoDsLmZzLRNyVUthHu37Gec7smZlfgmEdbZqabYG1gWdhPO1hyFJ+JuMmhWPnYCB6IyXk0jiLJ1Crt3nk9Z1mTo8auFDF9rPaca9c/UdPkLuBl/plHb1hd8pZCR5BnBkxX/AFLf5nKvVZn1I+VtOkn8ycOpc6G+eJNtadg0oQGstf7y1Uaj7q/T8S3RcxskKRvvtUlsBVv5WUMQBsYRsF9TCbUBa5kZcXoLqIIAN7ciZDL6bMr3ubN8R5OosaQdiK8wObqPcxYXp5h04LZCnxz8Tfp2xBXRxYPxOXpnXF1IZidF6fmoV1NYwsoAsckTFDQYge6/2m2fInvdAdJpfzM+mxscY2PuOw8wjRQz2QSzXtKTp8t/bZ5JuP8Amavbt/yiWepcjSTTQDTVMLvxNAXfY8dhEroSNY1CqrxOlCuRncUiDt+kqHjx2oCUByanb09JsG372N5zYMiKR6e4nYrLkII5gblqFxMbrxD+mpg+tFIG6/4hCzMUIYduZl66MpANbyv4j27ruOZmQgPqFBpPIEozxH08xWxpbufMz6p1PSFSPcCCfijUrNixkGj7WFqfBnM4X0cxU7sp28Gtv7iRQRp6npsgFAIbHc1U6sgIxDvZABM4ldX6npT9w0NkA/IH+86eqbSuPDe96m+AP/BA1x8OLGpjue/idChceMmqb/Mw6bEVxhmrVXAlvqbQGJJviBuMh2xgb8zLq84xYiGPbmbKAiEnmrM8D631Kuv8t/yslHD9Q6pcrLpPuAozXocuMPi5JA47fmeM+SzzLXIQPuMyPsek6318gRGsDvPTBBnx/wBNznEwxoQGY3d8T6bDmsVt7duZtGP1Hrunx42wZXpnU9p8SzXdCd31jqz1PVM2goBsAeZ56td3JWnd0md/UVwgZ99P5n1ePGPSHrkttwfM+P6LOOnzByOJ7yde2VVL1beDCOh8jHIfTbQq95T5vX92aiKsADYzmWnYrVmQc38wKTp7ShhUUMWIDNVauwk9XgVDqxsNXPt4nJ1Tn1yhNgeO836YUCQbPFeIU8fUel7XBBO93sZL5sOVdTZihALADsYdWUXGikKas+6cQ6ke5a52pe8iPUrFhOLJ6l4zu1nv5mObqTnCjAiqLoO23e+J5ijUwR22Jo+BO5nU4VvISb00oo3uJFVhwPnORsxfJZKoBsp+fxNsP0lciqMTPidbtwef0geufpFAOEoDsoNftOjpvqvTY8IOZyjWeRvz/eag5cyfVej/AJhz61XfbuJ6uDrsfV40ZCASNx4MxT6hk6hB6HSs619z7AzyTkz/AEvq2yemoR99KmwIHo9fibrem9MEBFOxPc/E+SdSmQq2xBqp9Z0WVM2AMp1Dk12ng/WcQxdfkI2DUwkI58Gn1k1VpsXfiern6jPnzPiQEP1RVQPCjiY/QujXqcrvkFolc8XPT+kKOo+o9T1hFqh0IP8Az4/zEHrdNjTpenx4kQhQACfJ8zRyUyWgu9jNNNgC+OIbEb7ETSMOq6cZhTVTA3ODFpVv4fKayDdWPcT2CAQJ5v1DEnp+rsdHPmoHIo/hsyqzEK5NH9P/AKnQjaDxzyT5gUbLjwuQL0/vtOdzkBOJ2NE2o/2kV0Z2QqKFkijOnpWtArG6G085WbVp3+Z1YNR2LbCEdw4on8SwpA5/eZY3O3tm4NiUUNoRQgOEUIDiuEUCriijuAQiJqQ2VNJ9wgZfUDfQ5x/yGeT9O6k4+m0g/wBRmnX9R7HTUTYO04ujZVwFid9RH6UJFdeRHbIXbc9oHCthu3eZt1WoqANp1YRrwvX7GFceT7hRoGZMQCaM0elzAHYd7nHkdAx3veQZ5hq/MyBKcGpTZTZ095kWuRF6mLXdyTZk6j3huRcosARrQkA7QBPJkR6HQdS+N9KGtR58T6LDkCoPmfIqSs9VPqK4sONT7nHaWUfQgxzyeg61supsjb3wO09QMDNCoXFCARRxQr5fFpOLQzCybO/xtOwYB6tatiNwDxONs/8AOAoKlEbcTLH1GJcmWvIKn9N5B9MnT4DiBCgCuw3nzP1vp1x5BkQXexInd0nUOVOO2BAsHsZGdvX6fKr34F94R5X0vOmHqyMlAOukE8CepmzE2jqxRN7Bu54+DGmRMmFwfV/oIG9+PxOjp8uXIg6XIukqfce9fiRW/XlMnRqqnU67jTvXm55mDfKgvvPZQYsJ0uopvieXoGPrmQKDTbDtFHpHqCmMMEJP9Rqh+Zx9bmbKMZ0hQprned56UPibIULnuSOZyfUypC5AtigA36cQJDFkKaNTEbEtx3lY8pfIgYam5JB37Tq9LGmlgS+MAC9NGZoyjrnXEBkyMwK322N7wNjnRV0gaG532mb57JU1pIujsLidcrsDaFQTYLDUD/aYZ1ZAfUtmO2qwaHyBAliWLNQKk7EHcRjKwWhY238QxjIbUWyccScw0+5SeOCJBF2VJ8/tNSDiI0kgHz/eZlU0Ai+QKM31F+mZWQc7Emt4G2cqnp7DQrA7d5h1GZ8fU5UT2nIao9h2kDOrdKUeywHPcTBsbaBlZve5ta5lHQaRa5a96gmQI1od+98TMvr06V0nghe9Qutn3obQN3zWVtd28wGZtQBTb5i9cOtcr88zIub3smB3YOpCOFI5O1zqdsbIuitZNDUOJwdOuLMw9SwPzN0/l9QUslf6Xrn4lDzg/wAbhGUUQDdcToc41z4Xx7iyD4MxKKfqWMNa0pJ2mv1Eqq4vTvVq2EI7sipm6Zk1HW4oV2kdGuXI+Q4swCKdIJFkzz2y9WHGIMRk7iuPmXizv0+EYzq9vxA9IjNk1L/Et34UCebnXei2R9jy0f8AFAqTsW7i5guYimbG5vivzAvoFU/TCdzkViCPmcb5iW1EXXaTlyell1ByEfnYijMXYE8ESKnKxcE3sDtNeiZULFqJ4HxMQSD4EzDaWkV7bqBhZhuKqeZ0WNGyMXalVb25vtG+axSmh4uY48px3p5MqaeiXyjIuFPe/JvgToODKwvNmIHOlBU8zF1JRCAmpm3Zid5qvWZP6hZ/zGzTqzYsIAXEm3OrvMM2UqVx5dxQ0kcnxcxPUO267bVzOXKzPkViedo2unZldBQU6l5/ExZhvRtbmYx/cNRrtEgpJNml6tweJouSqI2/xMqOm+0Y+0wje7Ysa8zfE5UWGWzvU4g5I52G0AZdjsPUO7FroiajPSFrtu1zh1FQARU3SyACBpHMDqx5iSGJqhZgz6kJOx8ydAOMFRRJ3k6Cy7nsKIgNGZGJG9CYdf1D5AFOwO8tW1Lq1bEczDqDaJYqrqBzMWarMVXKJHNSSxvxI1o1E36ZlTKb3sTAE+Y1bSwMD6BFDHFXGnab5H0lRfJqeRh+oKjqzatkqaZPqGJxy1g2NpWHR6n88huOIdOCEYnsT/mca9XjZ2Zmq+1TdOpxEsvqjdh8QPSYumNQDVUJHUquQWdiO8lOrwMWY50AHFmLJ1PSadHrqPJDAwMEXTlAPHmdWHF6rhjuBvU4X6jG2YUykV2M7+nzouI6SLgcf1/IhXGg2fkieLfzU7fq7h86vYNjtPPNngGGp8GoXtNNZ2PccTMAiUD8zKvb6UJl6LG+bIQ5sV+DKbBixpagsfE5egYnCQWBVSdpefKj6dIJ+DNRn9mMeN/uyFQOAu8ywqRmZAodL8AG6l4GTWTkUEcgHvK6gY8m+FdLcN2BHzA53UAa8QJAFt+JHVpoZcgU+m4v9YFgqlWZgSK3NipGTOT0xxN7h/Sb3H5gakuDhXgeDzNumZlxBtQu9gRM1yY8gZmDMdAUX5meBl0qGsjvtz8QOpstkDVd/wCmWMa5f+GunaruzNcbYGUOulWX+kDeZHNiQF2y41JH2rv/AIgUqLjfSyAsO9yMvWD7An/aYHLkyFmxq2kbnfeGhn5IUV+DKOheocf9BOnB1TCgDwJypp1AMC35M0ylcSrpI1N47Qj0E6tqovqadOv+UNVfqZ5AzYwo3BYym6xmekqxtvtcDtyY2sPjr5A7zP1EZqXn/RDBmu0dTv3O05+oyejkpPsPG1m4DfUGVd1BNi5m2Qvma0AJXVR70R/tJzFxhBL2ym1DbAj4M26li/TJmSv5RDChyO9fpA83p83o9SiqLZNSC/F7f4nolg+dVu2KHU1c2d/7AzzFtvqAONgACW38MCRPVQAdQ+TVYUBQP7nf9YG+t917CRjzOcrX28f+fE5cnUZHVyu3k13iwZWGS1APvoWP0uB3dZl04TbECuZ8d1GUux93fnzPa+uZSugMxLML27T5593uZv1UH7o2ajEed5Nwjq6fK+JxmWrHBPFz6TpOqKdI2RPcVQsSfPifL4t6BOmvgkmenhyWpUWB/wAx/vKacvWdQ3UZmL1+BxMF2gxo7894tW4qRpXed/SZQo9w4INTz7qUrEW3ED0k6rJjcgcseJT5tyALHcTzhkO5PeUMoUGjZl2i/UJy77kcmduDMi4izEljsFHeeUrk2xvczs6bKoYam3PmFGVgVJawR2u+8ztS/sXk8d5Gcls72fmZg6TeoiuKkG5bSzf3HzGuUHMGAoLX7zlJvgfrKQkUBv8AED0W6hcuXGuRWb2cc2TX/SdHT9FrNZPeWWqbhR4nP0yqPefvJ2A444ue0GxdLjObJYVBZ72ZYjny4F6bCcmHO+FQLq7W/wAThy/+49ThA0AIwJ1kUSPnxPV6XpcnUZF6jrL/ANWPFWyD5+Zsy23p9ifxtA8HF9H+oYbfCyhhyqtvPO63LnzZ2PUX6g2NjifdjGLGnYjvc+W/9T4lT6grAUXWzBE/TOoXB9J6lgabVX6kbf7z3PoWD0fpuPUPdkOs388f2nzH0zp26vqU6ez6ZOpvwJ9wgW6XgCpStAKjoSRHCChOP6hjrpshXxuJ1mcnWe7pctnbSagiKrpE/wBS1+naQ2Ncihwe+99o+myjLjZCabmjLxtYYMPd5EoxyYjpuqZe8vp00jkEmbIBup3sQRArcb96kVsMYrY7+ZoNqFxAzz+u6x8PWY8a6abaz2lR6UJynOW6v+HUVpTWzfrxOmA4RXIzEjGd6gRl6rHibSx38SE61GYCue852xZHb3YyxrYniZPjCnupUbiQen6yaQ10DM83VY8SBib/ABPEfN6mSlYgXxM8uZxS8hd65uNq7MvW5jmI3K+Jnqd7LGgDUgZmx6X0ij2mb5SFPtrWePmBORyz5LJvepj0zlcZA+295oMeSmJRzsRspMwxNp2+YHQhtSG23ubL1RRK5NTmOZaFA+3g/MhmA3kVpmyDKd+wnG+Jm4E2VdtUZaqHcwOUrp5iC2fma5kJYOnN7jzGyhe28Iy0ENHpNQ1G5ao7/arN+BcDFrjAnUnQdVl+3p8h/K1N0+jdYecQT8sJNmnCDNMIGq2PE6eq+m5ekQPkfGfIB4nLjBs0LgdeLqEwqVRWs8m519H1+Q9QA1aTySZ5GTNjxD3uqnwTvOfJ9TwIKUsxHjaUfdqwZQRwYXPhj/6n6xQRiCr+Rc4+o+r/AFDqv+J1D14BofsJR9V1H1z0Gyh9AKtQBMl//VPRJjX73etwoofuZ8WwYm2bmWuEn+kxs098qxy+ir6goLEEbXLXGMHVkZQrI62CRtf9/mZjEzZ1QMbINbUDvvfxvIzqTk0dMSxS2ZhwPxIOjq8qYFC4qUk7bm6/Hj9Il6nNsciekp5yaST+3aPp+nX0hlwgUOSeTv8A2ndkCZQE1aSN+ZR4rOmP6hjyBzlFjUQOTOrOVX6libQy3QO05usxY8PV42XdTRI8GdX1HKHx4W1DUDuDyJB3ZMah2tFNDYn/AM2ni5q/9wPYEg7T1Q4ZDmKll8g7meZ12YHqVaqKgD8wPcxq2BR77W+aO35nlfUD6vTK4rSr6QR/Ue/+06z9V19OWC1ewrfeuJwg/wAU+DpdlXH9x/zA9RepHWHSGZURfewG5/E8nospw5WfHkbFr2B5PPBnX1+P+Ew1jf2n2lLB3+JihB9EOikBCgI2vbmB1nK5IRnVhdgEUePxM8mUglHWxVEih/aJ8bLpRy2rYEE95kVZma+R3vaBWDGWyWdS13W7ifSGcKGexRjTq8uAjQihfxsYZGVryu/v8IZBzZHL4wrimTbgcSmyMEAoFedu/wCZGS9QZgQrDaJRrRSdu1yKNsmRS32vz2lYszdJmogNpBABOwuZ5hoaq25G1SCbNmgT44gbsCOpDAhTk89tpbYwiljuR3P+Jz43HqJqGw257TbPmDn2jTconY/EsXZVeOLmFkfiMNpU0eYGyOUa7nqh8P8AD+ndgjYVU8hMepSR/SLMvFyBVL5lG5z5F6rGzsTXtDc7fM6+syrlZENhywFgicnUYQMII2PIlYnHVdQrtQ0pvUqPRxriwCmXfu/czPKFcl1Pbg+JmVxnwD2N8zMlCDrFkDi4Gquowan0lasEdpx+o7AKHpdt5uXC4ggOrSNx4nGWUn3HaqkE9RbWNRYDgmYrkJUk79pq11RBHxOY+1jRoSKYO5ve9o3AraLa5oR7b7wMw1DiJD7wauJ9jHj+4wNSQx32bzNRoOPvqG4qc/cCbKLP9oCLjQVHeYWFYEm43UBjZk/pcKr1OaES5KNVDSwbcVKAPNCQaEbhQbEai3C3t5iC6rB2oXJUkEdu13KizSkgQRSzASCbbzNVIXvA0fFoQ0f+8SOw/Jg3uQtrAA88mZqC55F/PeVHbjs6jVBROsh1Uoq1WxBnn4WByKzXQazc78nUO+TSClNuW+IHFyrf6RsD5mPUazRYVR48ToZNLeiDqT7gROXPmDsEAB08t5hZ9ZGSZRiMy2agEgM2keTLOL/S6N+DMz9sdbSs0QrxFfmVsRtsfiaZEJ2dJn6ZBp6vE5PZ1Y/3E1zv9MypWM5cbdiQTIPPUCxZoeYEUTvfzHQJNbi+YjdbbGAj+Itj2nb0v8HmGjqWbE/+rbTOfqMa4smlMqZV7FTAxIk3RlnffmSRY+YVYZWHuNHzJ0kHf95FTTG5GxAP5kNunpMjJqIs1uampyrsVUEjkmcq5d91FfAgXs7Ch8wN2LAfcWFXtwJmGLWb3kFz8fiUDta7G/PEAOsqBuRzuJLE6QDRrvL1UQNQ2HB3iJxhWJJ1fiBOPOyBlXxJDMUNbV4mfqbmhzAOd9pFeoiLlQrjRWA3Ynn9DNlREUYzjonixufPM5Oh6g+1HJq6FTbKf5yhU1bGh/1mmWjBEYDECo/qBO36TJc2PCxJQNY45lMdVLmyEG6UKONpOnGis6/dwaJsQqlyjJbldIJ2APEsBFW3Gog7dphqGV2Z6JAq+DckFqpmJPPG0I6RoY+5t/iQF0vYWwT2Mwx5NXYHzXM7sID3bV+NoFrl1b0W0m+5nQ6BkLhkI5vvOZGxgsmxB2sGqmeDKGzPhLLam/8A6lRpndUxh8iuGJ27hv8AvUMWR2xOMbfyyL0t4PNSsmMOjYmvYbHsPE4SxOhsYKCqb/B/YwMumY4fqXsQEe0Ek0ODvN8OVryM275GoAXQFDtMuoQL1Cl9J1JjLkD/AJqM6PpxxlHfMRrHO3neRW2chlUD2Kqn+3aZ4+ox4umVB7nG/Fjit/1nL1pyYceVnfSX/pvceBOPWuPG38w6qsAd4ox63PkzZycgojsLnIxI/WW7F2Zm5O8gmxvMqjJ2I/WSprfvGxNGQp901Ebg1uJsMpVDpc6jtOdTfbaWN7ih2SdzcL90VxA7yALdrjDbbyL3iMDXUaqK5Eq4FhqFSibrTdzMmAaoFO/u34qCm234EzBs7bmGu+0DcaSps0RHixksCTXaZIRdm5qr0rAk32gdeDP6ShMh9t7LVzpxZXz5cKAaMC5AxV2s2P8AaefgNsSefJM78RZcqstG75/zLB9EMvssksT2UTEs3qKdBDXz8VvObBkysWZbr5oCpri6n1N1O+rjxKj08dBfbxPm/wD1Wg9bA3fSRPf6c6gTc8P/ANVWTgPwYWMP/TAA6zJ59Pb959Sp24nyP/p3Jp+pBdvchG8+sGQb78cxEv1pcl2oQWzuf2mGduf2gUcntI4My61gOkZe7DSP1kMe188TDqshbIgFkJ7jCq6f2dW5CkChfxOtUBLVsfHYzixPpzsQ2zUN53BbIYcQhBCCbFfM1Va7Rg/MdyhOy40LMQqgWTPm+s6lcnXeqBqUNYB7iev9Q6/FgBxMuskbjtPmnaz4ElV39L1rr9ROa7D2Dtz4n0gNqDPihc+q6LqlydJjZ2UEijRkiV2QuZPnxIPfkVfyanJm+q9On2ureamh158mjGWsD8zx83qZTrc2nYXtM+o+pLmI9zCviZHrsenTpYj87SKM+nG4fCQSOVP/AJvBciZrYE6iOZz5OoDHZVFeNpi7qx1IAnwDzINs7rpVQTqHI7CNX/lBlYh7/YTlLAsSe86MWTXhXF2Qk/vCmcmQ/dkc/kyEuiBV2JppFTnZwga7+IRo9rYnX0PQZOpByEqmMd2PM8wZmPxGcjMBqN15hXvP0XTgBX67Cg/N/wC8wbB9MQ+7rGYj/SP/ALnjhyONoXYsyaHp5sv0/SFwjI5sEkkiUfqHQL9n08N/8z/3M8c9Rixt78ij4u5z5PqOIGkUt/aVHvH6so3xdFhT+/8AtE31vqzsvpoB4SfNv1+VvtUKPxMWy5sn3OSPBO0ml2+gy/XOpBOrq6+BQ/wJxZ/rWQ3ebM/5YieWMRNWf0mi9Mx/pP7S+Q9bP9VzsoUE6fBNznfqOoybNkavF7f2mqdG7Gth+s0HSqrU395NxeriC/MtMBbcKZ6ONEAFCpelWai2mt7k7L1cKdMSaJCzXH06ADUzczoRcRJZ3N+BJ0gHcbdpOy9VJhwoTagDtNDoOw3PaYlqO+5jZlIBrfwJlvTt6jK2bqTh6djstMw8fE68XSYmx41yEqrcBV4Hm995n0GEYFxZnUF8h3J7A8f7Tu6fHpx/dYPt/QGp2cGB6XEcYfIjBeC2Pbv/AFCI9G2gPhzMVI4f3AzpYITrBG+wQCcuT1OndhiNJyULbQPL61nVlGRQpB5U2J09dlw9R0CZFPvVqvufMw6/Kc2MFl0sTZBPM5nRVwY3HJsMJB6mNi/RglqCAe26sTiTCep6tkxAsNzQ8TrxYnPRpqXUvi+0y+k43frWZCaW7qBygthf08hoKSRtuJt0hXGjO4JVu47V5mn1pEXqFZT7iPcJORvS6D0XHuatFDz8wHiYZ8hfNqAGyDmvmXjOX+XkHtVDo1c8xnOq9IMYxsUq74szmOUp05WwQTx3ED1+o6dnY63sgeKnOypjx887UhPuMhM+XqMZBcgVqNDn/pMy64ha7m65gdbZMbYARkBrkEbqJz46LE1qHgTDbUWbSG7CrEasDqvY/Bk2aX1akqWKaQDxc5Ao1c1LyZCRpN7TIGiNv3kVo7alqqIkk3jrwZbGvcKHYiYnY7d5FNfu+Jo5JXnxMx91wuAwLFDmMGhRiW/MN/8AvKNMWQA+7cTZHK86TOUbbczTDk0OAwsfMsR342bIGABYeDOfp6w5XDWDW06UygLYBUntOPqcmvqCx5+IHpDT6NDJ+ficmZ0CkAkk7bmZjJ7PsH4mfO5l2NjkYCvuuYi7LVtdRB+NjcrC3vA8m7kE5H90yPuva505QCCw9zE88UJznYbQJ4q5eo1XbxIO4jx6CCGsGAm7GMGztFl+OIgaO0C7Ny1zAbMpIvgGZneBFC5QzkJOwEQyNvq3B7DaVpoSSsCqI9y+4ShR3ElT4mgfHQsNcmllTRqxDSSO00Qr2sCUUFXCM8aD1FBoX5npJ9G64jWmIkHjcTzjOzofrHVdCujGysnZX3A/EqM+r6XqOlYLmxaZzA8fHgz0up+vZupxnHmxYGU/Bnmkg8f2gaYuobHkD6bIHnv5muDrfR1j0g2rizxOMmIGUdA6psaZAgIOTlh2E5rANxmSTILXIpPu2lGYEd40cqaO4jTW2rbiAuoWGGxjU7SAAvmSbXjiVvDvUBowYSivcbTFgRuov4lDMQN0f9pWdH7lPiWGDHipAzjujfqImzoTehr+BA0KxaT5qZr1Fcq9fiM9Rjr+r9oHR0uNcuQqw7Gc5Wr/ADN/p/UY/wCKAJoEHkVMMh97VuL5lDsRCyaqLfvHYBAsAn5kVV7VDj8yFY+qR4EpjS2OZFOid6J/EQ5mnTBnxA1ZldQKzN24P9hAhdO5NiD1oO/PAubYsCvjUs9WaHtuczrpY35hEaT4jquSBAj43lWG2bnzAvG4QHg7GbrnGNBTash5J3AmHpqBfqKaiOxPg8wNjkpiVJN833klwQVVRfZqqZ357cTVVDLW8C8YDsqsVUn4mjpksUbFGvdObc4ySfFymyH22tb1a94DVSgDq4HzNMedbp1oDve8z0f0gAg7giJKVgGUX5MqOguMiNpcVXDd5w9PvnYg2qj7m/8AubdY6hdKtpBnB0+TRl59t7jsYH0Wx6dWxOzMu5B5AgjJm6d1FEq5H5/8ucHT5tDsivqQmrvjxIDnpuoYi/TcWw7WNpRHU5i6oAxDhAm/NhxzNkzH+F1gbI+o13PYfipw/UMQRkyKQQ98cbGU4GDBiyarDCmU8GZVp9S6w9RkXYqQLFm7HacDuTQ+JLtblhx2/EV+6QUBtvJq4733hYvaFRkFDeZEbibkXFpF3UsQsOPUw3mjgLwYloHZdoVZgSDcRMqu8zJMAPmAO8Vb7xgWT3EIL3lcxVyO8jVCtBcP8xE7RKbhDUe6OgDFuSYtzx+8DVd9gL+JsrUrgqvnc/4mCmjKHuY3zCtUyaMbcEntN+myZPvGn8HmcKDUbnag9qnsNrB4gdn8Q+k+5wPzcFynGwKFhweZOM0CoO9VUE07BiKBlR6vS9Xw57/NzP8A9R6c3Q4sq1s1XMsIX7SSoPEr6zjZvp3t/oIJrxKPF+n5Rh+oYHJ2Di/8T7RQvqmtxz+s+CQ/zB+d59xjyquNSeWO34khXSz1U5szWSJjkzNrOn9jMTk9U7GiDdSjqBB54A3mBYHKxAraogxOpRwOfxHhWwXNAGBWPGKNLanmdGBm0CzQkYlqvE6NCjjiBotVPN+uZHXAgViFY713noAgVbTzvrm/T4wOdUUjw2PkkxbHtJPMn1FHyZFXQ8Sg3YGpgchOwER1HvA2ORR33mZyEniKqGwjqpQrbzCo+It4QqowIjAHMYgTUYZkWlNQveLvARyZCd3b95bi1UyDUtzSCBk7riGpzQnM/XoCdILfnaLrsgIGNlpbHunOMPGlDX/NtJtYt+uzN9gC/pMXfLk2Z2Pxc29A+QPxLTGq/J+ZNr1rkGMnaaJ07f6a/M7EYDsJRII2k7NTBzDpyO9fpLTBjJF3zvvNCbgCALrjmpN01Iq1RSEoDtGNWkkEAd5kd/xN3CjSdVjwJGkFCrbvRO1iUPcCauIMpHMoM1AL2kA1A/Ef8psZYgk3t4khSTvtXmBYIwOkEDtAVjtt+kamxRYykFHUBYO/4meT3ZPaIDIJ43gFUbsd/wAyvfjU9hINGjfMD08WZ8/ShdSqFx81vsJ0p1S48KYy2lygA32H5nj9Lm04citdVW3azPWAVtQx42Y9qG07OLrxtjyYv+Kuw33mWLKrdR6KUQW+5mmHUdQ7Y1JxAfG24nPkytmxtpwaKAAIF7jf9IR2fVfp+Rekd9esVqobAT571T6Pp9tVz6HB9XD9GcWfGxYCmAHI8z51lGtip2s1clWPb6fPkx9EjjFYCEXU4ei6sdN6r8sw22m/RdTk/gXxg6gARpI8/M8xdm34uBt1Iyuv8TmNlzQmxL5cmNXbT6YBv/Ew6nN6zAb0BQBmwxvl15H2B3YCQaHqQuM49KsRYBnK5IQ3NXwUCwb9PMzYMTpPcVCtcWdkxtXjTJ0k2SLbvM19tq2xEvUVIJatr2kFjY7jaK9NlTVyASRQWL3XvtIK1E3ZsnvDgcXJBbxHqJ7QrXWrp7j7qmTGwPjaIN2IgTQgCmoy2kWObkn4iqqgUp2jFkSCSKqUNvxAZ2moClRfjmZMKqxK1e2ufEqNceRhsWIvvcfUm2XcEVV1UxY7czMsTVmB1gjSTXaSvuYXtMgx/SXq73A2d6GkfvIK6fZzXeZ3ZO8NbGUGogcxM3cDkxFdIB8i5Jv9IDJuIWGB7ywsNP8A0gTuTvKC1GALjZlBI1i5QgIlXU2rsJm2dQRW4mg6nEqiif2gacyCN5B6nF8/tD+JxfP7QLrxHpuZ/wARj8n9ox1OLkk/tKNN143lh/8A6mI6rD/qP7RnqcFckH8SDWr4i/ImQ6nED9x/aP8AicJH3H9pBbKDuJH2w9fD/r/tJOfCf6v7SorVE23Ej1MR4b+0PUT/AFSiw0BRFjvMy6dmgjqAN+OYFHmTA5UMRyLAakrwZquQEVx+Zz6xEXEDrY7fMkNdXzMUz0aO4m1gm5FUTuDGeD4ksaG8vkGRRHtEIaC0inQmWXZSQJqcbe7/AJRczyH2wjnxjJZIAv5mnp5Tzkr8CNDXE1BuXZpztiArW7EfJj9JAy14uasAwrmQRpZf1gUAPWvyJo24qZcZU+RU2kVXROy4QFYjbejKyEkoxN2gMn6fnx4VyJkx6mvb8TXqMmN6KKVoVXaNpPrXpg7YxoW6Yk7ccTkzrWXJ/wDI/wCYr8E/vE5AU3cLohDTMxmSrs1+JQ6jEe5/aVlpUCpraT6+Mdz+0odTjHdv2lABGARwdJkHqMR/1ftEOoQX9x/SBr6rKukjUoFeDNVzozqD7VH+oTkOdPDftJbIjbU37SD0MeT2suxve++88/PmLZCd64kDKRyDXmpOV1fzf4hDyOXWiaE5xzvKdjW8gH94HbiKWGr2sKo9jN1y6nVcu+7WPgzzATxc1L6qN0whWubJqbFj5CPdnvZEjJk1BsZrY7V+ZDsCynvdkiQ5tj2EgDQ7wH+YruieBAeYVdWJNAGO9tpN7wGDf4jqoDjeMC94ABcdVBdpUipogEeZBTxzLPeSfJ3lSsmtTRjAj0l2viWKBhGZFAsT8SOTNXTUNzXiZClJEoGO0eIgA6jUnkX3k1f7wjQsSfadvMtQQKEQgSQLEgffmBsHYkXtJ4IqWlsxbtwBCutMY9teBxtLRqpdwO0yw+/kzYIK54jaupaKgVvVX3mmPACwUmvM51chfm51dPkDZDq5J3JlR24cRUD1B7fma9co/gMiAf0mNFIUBjangxZwGxZEU7lT/iaR8fw8+r6fOi48TM4NIDZPxPlTs/Hedqb41/EyunvZW1guvBqm/SZomnIxvdZydP1Crh05H3vYS16pFyltWrYc+d7jZp1rksOLvW1TbWoIC7H/AGnm4+oVcvOlVveS3XqLoEsf2jZp66ZgL34mPTfUE9XIMmWl5XVttPFfq8zKQGq/E5yCdz/eNmnq5vqqfxZyJj1ANY35nH1vWZOsza2AUcAc1OXt9wENSg7v+wlNKIJ53hpr8zP1E/1EwOZewv8AWBrsIWBvcx9cX9oi9c+B+0pqt7EY37Tn9Zz3MRd//DJs1XT7r+394jq7lR+s5rYwp65ja9XRY7uv6bxalH9Z/aYaD5MfpmTZ1a+pjA/qP7RDJjH9N/kzAnGOXWHqY/NxterX1h2Rf8zQ5P5Qah+05DmQHgxnq1CaNB45l2lg6p2yYSGuhvI1/MjJ1GpSujnbmZq3YzNWOj1KBoWTJ13wJNbQO0jZk9zzD1CFoQ5A8RUNVXCGGP6QLE/EjUwsRg2DcKoMR7f7yweJne+wqoWTuIHQpUAhhZlnIKqq+ZzaiARzNGyl1GrtILe1alOqABNa9jFYUA+Yt2Mg1U0h0zLVvcYOnbmFbHaUBYtyYje5G4ER0j7pa7gUfae0B9CNXUKu1E2b+AZ9DldANAcgtsKnzOFtGUMpIo9p6ZzjHTksWrvvZ/6TpHF24qz9Uxehjw8AHz2mytiDsApUVYo1RnmYc6hWfLiaydzWwmmfqMDKowudRO5JgL6iUyYtZJDpsWXbUJ49mv0nrFMmghirK3Ank5MbIxRuRA6uhZzjcKdKjcnvMcyhMpAN0YulLDIE1lVbY1DPvkajY8yC+nAOdb3IN7zrORt9XirnDhYK41f3lZMrt7b2hVl6I32vaTqJ42UeZmVP6ytOnk3ICrbc2ZQHepABG/E0AsDYgwHqN7R/NwPtO43ERaye1yC74klh2kjcXAb1ACAe8R2G8e24iINDvUKVjVtC9+ZN0ZQot8QBj2lAyT8Q5gUWBHzKFaT5kcgb7RA1e+8osneQTvYlgWLMj/EDQXQliq3ElTVb7xtxsbMoDV7SNQBG9Swm242mDIdVXCNDkUctF/EKdgN5IxAnfeUMSg3Upoj1T3so8QL5GHJBmmkCB3qTZpkUyFt/EQwNe7frNxKveNrpznp1AO8WBQGYHep0HvJ6Vb6pkO2oiUVpW6r+0elL+0Gdmbp0x4yyOGIYqaHBnFkG3gSKelf9P9oaEP8ATBx/+PhP/wAgf3/7zRV/ko3fcH/z9Y0m2ZxpX2j9ohjQdpp+kX6XIqSic6RGuEN9iX+BGfxN+lZlZtJo6DuJUZDpWJ2xE/pMuowekyl007+J1fxOc4mPqNYI3k9UzZehxO5LMGYEn8yptkMQ50D9ojiA/pE6Adtoib/AExtvTkbGK4mWL76M9fEqNixn0Q9khj4nm6QnXslbayKm2F6F8CLQP9N/pOvqcWNUtLBBINznWwV32uBmUFfZ/aGha4E2UWcqnmiZnRg+syg8CNNhGZKyK0O4mgkDiWu4+YUfmUMnp2dJa/Ak8kzLqSy47BI37SJXYH1lgFYHQeR8TkfibdGScpBJPs/2mLcSpGakC5qDS3EmIHGX+alAAML4kVIa6oQyD7fzDPa9RkF+0OKAhlv0wTzYr94CP3Y/zNrqYOaVT2DCbkQrnygesp1VsdxLVL4Dn9YZR/Nxn5qdONCx2BP4hGCgpfsIvuTGeN5u2MrgBYVTd5zvtIocDQdpn06kq3tuuZvuMABmPTsVLDURcqLreJtsqj4l4995nk+9PxKijUpaKyPuWNftkVr7FC2pNi7ElwodhewNAxeoKAN2BJf7jttsYIMikDmcuZK3E6VyEHft5mPU5RkVT/tEK5mauZOxswbv4kysqDbTUMAQx3HeYiUpsEQqmI1EDi9ojuR4Ei6rwJaj2yB8RjcRGGoVCgnb5i02d4xvvAmpAzwLlCQW7Rk+IFXHcgG+Y7vvAd7xSDV83ETAq9ork3tC5QyxO0zIrvdxlhx3mZ2BlRT7AbyUssB8w7R1TgiEbdtpVUB8zK9xKuQNvt1d5otBRIavaL7zUURCtMZ0/iaB7oTBdtpaneRW6tQM0xORvObX2juoV6g61wDuKHAmGXq8molGIsVOVGvmNjsZdmnC+7zrxvWJROT+qdCkBd/0hGgNg/vHq2qSSCdvEkniRWl+zxEWsSCfbJDQK3087w7RatqlCoElO8j0prcYEbWRkMMr0ptARtrTH0qgAgvcTVht+85qmp6zfGtpKUK24mIUma4/YN9t4sSW7XpHiIigaj1rQOrY7CS7rpf/AJeZlupBc+B+sHJGxYD8zmOdVYqV/W5nk6r1D9tVtN6cpn6lhTcQu6FSnrYyQbmG03tuI2sgeBEauQbvbiAjvKB3Bk1+8pAL3lSNQb2gK7mAIPEOORI0r8GFbjvJY6txtLwWCSIBo/qI/SAQm9Ijdvmj32keow2B3+IDoVvzBR2BisncwU7wLABUksAREuT4kE+6jxAHb4uBqxB3veMEBduZkLMRLH4kVvrBGw3lXdXtMFBNBdzNCrqeIFsTxUQyaa3EltTbwA1Gu8Cf+HmtaNG/iep0nSqU15G25bayBPLJByHgA+J6OHK4UU+ssNrE3HF6g6noxjAX3t4AJJnmZMTZMpbHiI8gigZurHonGQBXYj3qBx+IPmYVlRAt7E35+JpGKnSLRCNP34z2nH1uRMmVSnidmb+e4yZW9Nzw4Nj9Zw9UpVxa05G5HDfIkqpwAM5JNVHlNtZ2ldM4RWWvvFSMzW0yqOfiaIN/JmaC+3E12A2u4C9xruBAsC1VtBiQoHH6xL7RuBCrJveqlnJq06hsPEyYHTtHe0CzBeJJNgEX+sNzuDUgfBgFY/EgmqMYYmBVUTR4kmwIGy0REAPA2gNr7wv2gRAWTAYOxgu+54iO/wDiA2oSirqt9pN+66gSADFyo8wjTVayeY7pYq9sClazvQm6DjcknkDxOUXN8b6RS7kyjRkY+3v4mDjS9Gaq1NvvIzG2Bra4BGeNogePmMGjCmBtAnfeFxGy0iqHECNto9hFe+0CW1dzcjA2jrEY8TYggTA0MqfmVHr5hpTql/8A+ob9xOMKjX6rFVG9gWZ0v1WJsb0mQO2m7qtpzH3hgBuRtUfs/TQ/wh6avVyEK/OkXuP+0CMY6YHE7MNfcVvU506fMcGX+U/9JHtPn/vNMWPIvSkOjL773FdpakLjvAUIVUVCZaO7sTXA1ODW1HYfiZCpWL7xAtT0+lv+JW3iGbQ/09hj1Urct8j/ALTPGKLjyspRfS5x4AM0xCRtWMHyBL42P6TPCQ2NAeKmgY1tv8Tm6s3BIXQ9bcaq7zDqCq9bqUgiwdpsaLfE5s4/mibjFj0smRnxvqrZtq/BnKMiKQHxht+bImj5cjKFZrH4ElOky9SScK3p5s1CNFyK2TIoxgGjuDMJ2Yuh6hOoLFV0kc6h4nIwKNpYEEdjBENMxyZod5A+4wqwZov2zNRLQ7frIp3KxpjyuFzGkPO9SYQOvG3R4sloWBUVzYO04slAmjYlWvHeQ0Jo1punyBiwAINiQmjT7CxHk8zTApdcyqLOjiY48b41K5FKnsDKO3LkUZG/lITsbI5nLmJOI/E7GwPlOpdNMg5M5M6FVdDyARFInLvivwZ0fM5jZ6dvxOhDqQfgTKs83OMn/UJsDXBnP1X/AA7HIIM6E0k+9tIrmoFWSuQE3RH+ZhXNzb2DX7ySw8fNzJtoEjJ7CDZMyxsQ5jZgJnrGrkVKjoVuZDeZIykKdIvztcl8pI3HHaoRtekbSQ9UBMhkvsf2l9vH5kVTEagR4larN+BzMbrbtCyODtKNte2oEXMM7e0fb+gksxDWNrmLnm+YhQTfEiPUKkyoLHneWtXIUXKutjuYDoXKMgG4E3IK1eZI3rwJMseIAD81GfMkwJ2qBVwvtIEZgVcNQ7TLXRjJuBV8R2OCd5JPtkg38QLb4iY+0fMVmDNfIqUQY6BEDxcOIRI2sSgdxFtzGCv6wGT7ow17CSV352liBQWjfJ8y1bczPV2iLUZFbhvBjU7zIbS032kGoapWqzMxGD8wu2uo+Y75meoeYF1o8wbY/wBU27CYFhQ7Sg+0qbagmBMxDx+oT+0aXcaFjFe8zLcw17GNJtqDKuYajGXPF95dG2wnRiXU4Un9pxByK37xJkN7tXPJjS9ne1KxHgydQHf5nKMqf1Em0I28wGS+Ax/l1sJnq13jpLjz2uTqF1txq4mP8wkVic3j8dvMzC5jVI/27e08TUxS5x0696B5XVMs2Sxjo877zAh1VWYMARsSsi9RUb+JerNz2s5ax4Rq+02ZPrbvbfcIFFCIa5YgyUVfUIrsYY3WDsb8mTqPiM95AMqR3GtIq5HtraXf8pbFbeJn5nJ3ieTEfEeqoj7pVZs+jtKGRP8AV/aLTfMNPxKy1GRKvV/YxDIhP3iToGmAUDkQrXWnZ1/ebY2xAb5Fv8zkGMHkbzdMK0PbCtMwxn7HBH5k4kTlue1QfAhUkKBtOcYNXav1kRsbuqhroUEmT9OFFAnV+Yhgfs5H6xo21BiLWKmFZB/W37x6cgH3n9ZdG24PaF/rMaydsn9oE5f9Q/aTS7bg6dwamiuWnHqyXyP2j9TKP9P7RpdvQDAA33kMdtxRnIM2Y9lP6R+tmG5VY0m2p+327gbTv6RkGD+YVZyNKre4nDkFMDp03vPR6XD66Y0ADGrsmqmnI8mXIXKEe4DkHiVjDAKXq+diT/iXg6f+UfUKvksgUb2G3+ZJxqhLKdVcLwBKLx5Suxwo3zf/AFnJ1o/l0EKi7phx+J0FHGYDG4qro8THrOobJgOJ8emt9txA4kNNv/aDtqayBt4mZokESi1H8yKvHVlieIJ3oXIVWc6VFmUFeiu4PeQDuzUtccCWUIqwfmLGBQU877yxRO5+alEbC9JNfMBe9GNwBe9/Ikg0ZFXqNUf8xav3iuMyCSe0eqI+Ygd4RY5ut4i0WrwN4yDV+IUjC9oj3hdV+IQwSDGDQJkKb3qDGUM7mUAd/EleJvizeljddCOHFe4bj8SVZ/6zb9pMDUW98SosfbNEYBGsb3sbmdit4A+RKNiPbZ/zM33SO9XcbRgrodWrcbcwGu6jvcfGxMvFlxjGpUDj/T/1lHLtRsjwTUiox4shYqqMSN+O0bIwIugTtuRJbI4yAncHb3bxu5ZxwKHYAQNVwauXBHwCf9ponTLz7q/+Nf5mKu1VravzDjmRW+jCPH/9z3/YTk6v0w+MYwo9wsgEf5l3MOp2W5YjoUbeammLJ6eUOF1aexM5cJqy7k32E2V0LAUfzCu0/U817YkH5JMluuyZFIfDiI+bnNAd5Aor/SOqjFXCpsRi+xgRCqEB+pk//iH9hJZnKka2o9rlUKiqVNJ6dycK/G021ETmwHTqB7NNCW5BX9oVTUzXc5c7AuK7TYuxJ2FTDN5qpYzW/qJp+8R4851EY3Yfg1MMWP2arq/iaaW2923wIG/q5f8A+K9//IzN2ZjbEk+TvEoa9yYH8SKRkE7yyfiQDbyooNY2lqRpP5mYWprjrirkWDbjtHRqBobw9x4FkwJrcROYAnnzFpJ7f2gTiyviY6as/Et8rvRc2RxtM3RkIJ7ixC9S7ioGrZ8hO+R//wCYiJiSGJN2OTM7NbC5Ys7dpBC74T/8ZomQBB5oTPH/AME+aMxOwUtZBNVfEo3z5FbCw7/iaeqpH3Xc5kxK3T5HAoqQOb7GdCaDhXVfA+0XFIeu9xczY3zNDkw3pKuSB2Ej1MRYVhY+LaZ2MsqJY2G48SFJVvaaPxOl8tEfyE/UzNurYbDFiH/9sS1Erkze9fUc6qJN77QCs22lif1M0TqszEgMqgeFjGXK1/zWuvxG6eFgQhiGUggdxKzjijxHg1W2olj5MnMvG93KMdLEGgSJJv8ABjKElaO52A8w0+wHmUQQf9UzcVNCK4AmbVv5hGRMRN8SqtgK3iIoyoasRtHfxJBsx94UwbaMyTtuOYibPxAYYkR2ZJqOA7he8QgDGk2dx+Ygd477wbLTW53iobR2e0B+8GwDdiKq43gDtC62jRsWQDED2raOqN3zUV+ZdJsEbgdonHfvKPP6wPEaTbMqTEBvv4mhq4jQ7HiU2aDYgmUP3ndi+nK3TplGQ22NnquCO01XoMQyUSxAbGP0bmNJt5hh8/E06pRj6nKi7BXIH4uZorGgoLX4Eml2q5SCiD58y16XO9BcTWTQ2repJV1KKRRO/MhtVx3EcOUWaBoXsQeZLBl2YEEcgioVYavgRE8xWO8paZuKHyY0Mn+2PehG5TS+xPibYs2FdF4w1MbsXYlLGFEgVzUYVq/S514DhynCpxgEBronfxNcPSYsyYwHZWOFiT8giFuNk28033PaHbmPIrLRZSNQvfvJJ2hk/Mdc/mJQzcWaG8txpsXZHiFIqu9jvKxKWbZRyeZkXq9QFxpnKsSNqNy6ZdCZHGgKyqdJFhBxKxNkYqDnejjIFNW3icYy73Rv8w9UiqHG0o6cLM2QasjEaKFk7SbYBCGJtfMwGSqsgAbcXDUyqpDX2rxA7ulCsqK5TSyMvyON55+981Z5mydTk/lrqQBLAsDv5mR5HFQvinTSqEPdnjxEoIyGzZ3lOAMIND/iER4sbZeq0LVm+ZkrjPBk9pYA1U3FyAauaZdaknGviojtEh/liB3nJ6J8LbzJLUYrgTvVVANV+YA+Yh8R8iBsjgLRW/kySd+IlO28d0fbA1DWKlBzQAImbD2Aht/FSsRBpWOkXzCmXbgn9hcN1auPwJuEw6TbEp3YHvMLxAtp3F7XfEIl+e5+ZmTXc88XNLS9hILC/t/tALJ7CKtt4EmGoj8QCUDe1QG/3COgBcKNh8GMH9pJYV8ydVttsIFMRUofbYqQd4iTXxA6sqEjUTe21Tp6Z6RSur7asGeYNQAJYidYzsuNRi1E9zNOL0C38wYhsyiyoPeX7seAM67HYGcfT5MYb1MzVe+wJm+ZsRxIw6gMAd0BlUJkG5YkE/d+ZOYKcZr3Hv8AEpFRd/UB1b+SJl1BQsACSSd7FSK4HGkleIvjzH1K0wsVJQ3A2xMVNjYje5ornWTW5G9TJdhYhq3gb5g3qKCKNTMarJ25qNsxbIrEcRBjqsKDe8CW5r5iA1E1KYkqe29kSB90gsDV+YWYjd2sQO/gwqgCeB+YqIMYNX5gy0ebkQeIj/aMkd4ubEKgihtxGaMRv9It72lQ+BGBqIHc8REb14gTRFDg3cCmUpsw3gft2MTMWNmIQqgalXtfaSgu4G62lQwbEYviSD2mgAraQKvEYBIJjFSgVCmz2MDPCRom3O8wxkb0e82FwpvuIgbcH4ldpCLpyEQrSA3O8IieCIFGZZxaGagEnzEyEgijAlWVUVmNBviUlOpZTYupHpZGwoioxIG4qa9Piyp0+X1MbKAVIsfkf7yodED7o/1My1Mt3vvtUaOSfjvcimCpLamoLyYi+EIHOVipNAhTG63icLyR2mIw5MnRsFxsSrjt8SxK6fTBVHBJVxYuPSO8sIydHgDAqQCCCPmSJmrE/wBYXsSN4Kup2HGxPPiaaCxVgVFeWAlLiZct6krcfcO4qBw42Azuvk3OggK1X+JykfzyRt3milnyKrNsTUtWKznTjseZm4BwBu9kTVh7Rq3HiTko4PaKAMRlmu+NaM6WUALXcAzDC2nH9obet50FteNWoKKqhKMyakqWJatttjNcdHJRGwiYhGNiwO0utMzLbFsmU4AdbWGI/tNMyj1gw2BUH+0PUw+i1YTQbgtDI2v02qrTj8bRVibl4+4MzBlJs0w0u9JF8XvOjFkxM+MIwJJ2nK394dFld+owgvsw8VKlMj+0pHA23P6SX9rsvgmceZv5lX24grt6oWmIgEXY3E5BkbXp7XOnnosLD/UROUiupv5lR0CvMbAFaJiFVzDWEsniZaThHtK/n/MMZxjGPUxNkAbajUhHAZjyCZSampRsfmEal8Rx58ePHoPN6rvev95OBv5Keag2EAsQQ1jj9ZKumFR6rBQO3eKQKxLv7QdjufxNen6ZsjKxIUeDOf1G1FsK/f3PYSunyHHk0+qSzSRavqAwcqFLae4mBR9QPpn9SJfUa2yfew7mjObI+4ALbc2ZYy6UXIGLFRvzvGisDuy/gHecKr/+Qh7XNjjVerVl2rsIqx1Yj/OC61thuByJeYj23c5RWDqjmc+0rsfnac/Vdecj+xaA4uWTaO7T7sbAkhWuq/8APEjG6jDvVhuJ5TdVkJ+8jaqBqZDKwNg1NaTb03zFWArYxZWChh38zhXOzEazfzNzl1WOT5jRaA8VkmBJKKOw4kwyu9jJJhcKsRoNEd2ARSx8AREzt+ngKGbV7jtp+PMgY+l31ZX540yb9a1450xu6llBIHMQndiy9LiBVBkbVzMvV6RTthZvyZNrpgPiE6D1OAD29ML+TJ/iv9OHGPyLl3U1GNxgEjia/wAU9/ZjHwFl/wAdnbgqPwI3U1GIRz/Qx/SdGXB/LT00OrvyZj/FZySNdTXKzDDjcGjtfztM21ZIwRNWRQQaJF/vL6nEuNwFuiL3gOpz2ayEfEnLrOku2o+ZfdnmmZ+0fENgDCopplVwI/aSDtLtAh1Xq7CBQ0V7iT+JSjEWHt2sc7zIMP8ARf6x+pRHsUfrN6Zez0zV0+NeBoyKJbbqW+MJ/vPF/inoCxQuhZ2uL+IYirHYftKPS6tcePqsjZDa+q4Ok78bSenH/wCKSpsBcZNGq9083Jk9QHUV33sCWuZkQANV7EV83Joeh6JGe1KuTmIG+/E5Tjf+KwIBTXtRruf+kj+J91sbOrVsOZJyamVhYo/95LB7uLpGGDM2Q4ScmEZAbNr+Jef6eX9VXzY2GtATo33+bnnnJjTEnp5WcnHTDcUfErF1udteugvtJs7muJmzTUPqeh6XDl0HIxbWVIA7dpxsigj3E+J2ZutR8xIxBvfq3J3+JydRkvSNIUg9pGppmVUJk+RtALjIBI/q/tMnf2jf4meolas3UN7x/wAd+AqrKRV6iOfiUmZkfHp7BhtOI4awa99erTAPl2Cqx8bfvGlmc+OvLmZcWMncenp2FwxZsGQsM64wPS0qQv8AVOdA7kB1YCjXzMPTyDhDubH4ljllrfjv6n0dTDpclL6YJ0na+4NzhCkgsTdRIrX38ztL6tZGKv5Y/T5jbLhsnneMBtwFJ/Sd7u3vUJWpVPMSs5zkqAPeDz8Rujh9PKeMbG+No/RymqRjZ22noDVqS2UfzCNzxEhXVjvMop2BA7c7xuq5sHT6mBZdnJAv4mZwZDuq/ddbidiFAMXuYnW3A/MEKViPpsTrYHb8xsc2Lpy7AEkEkigLjyYdGBWOonWRdbToQ1prHujkm/1kZy56QewCnJ53jYyyK38ObBFZTIOZ8OfUuxWD5nbE6aTRfVxwZkVcv9rWRxCfWLb3ImrKRe1XM1Fmrl2OnGf5YjNcGCrSCot22E512nxPG44iJJO81GJu4q5DCnoyiI48i0edoImrvBsxtA3NdA0c/iZZKDVCmoJlU2w7Qwm7E0J073CbMsSKApfEkKWb2gydYJN1NkyBQtED8SKxew0Sozgkf5mpyAbk/mZs4Au4NpCn8yjirvF6u+0Xqk9t/wDEILIlHYDvEA2oWjES7YfbiNeSIXbUdK+gEGwd+IZOiOMAk3faehhy4jjX3gGuJTviYgluJjdV5q9HqBqzXaUekIS6b8Cd/rYQDR/tD+IQjv8AtJuq8XZiL2/PE6MWjXza/E4/dXP4m2HC5xtkBACkc8zs4PUxNjVX7Y62FfM1yDDmyKq4wi3zVTg0tsCCVO+83HVK+myfasLHU3SdKqkg6flWIM85lyKzBHbT4M6smV3UDTZ7GcxR1s3CubJqv3G5KjeaOCG3gKvaQMcCM1sY1Ox8RP7RX7GAmNrYHA3glnccRX7D+JeL2g/2lBXuO/5iIqCk+q0btICorF/MoHazE4BgAN1BmJqJTawPMgAfManf9Lk3UR5+IUnFE+ILatcGJESmUVXMR2EY8x1cCRLAuTzUqAtwTRlHYbRDnwIEiEFbRg9ohvH3hVgDvEyKw3EBNcWj+uRWGJdLETcbTQnGtkLZPmNXT1AdIA8QIEzB9523nr4MmHbXjWgJze1PqbMQCoOqv0lTbm0v/pP7Q/M9VusKNbMu44nF1Jw5AHQgZO4HeBliILVHYDjaZBqksbuCr6oakJX87RdAGK5rsj0+/wCRJxOqffuoNkfE6x13TbhMJAIo1A58gJxsBzUXTg6ADzpMXrAsaFAnaGPIDlH+8y1tqXKIWU0QNjM/4rO3T5f5z2KPPzMzlY+2hUVkKRQojeaSujp3dumbWxYhuSblg7zkV2KHSaBPELc/1kQRrmALeYyazLkrggzKro6iZTG8Z8SB5E/nWOKkr7WBvgiZodwI2bkEQsdOTlgfMzNAEXdxFycjRMRcI16PGmRmXJk0Lzc6suPCmEDHlD6bnn4G+6ptex8So0XsfmZ5WHqOL3JkoyV9x/aJxjZwwcglt5q3bGM0aYcnpOujckV/eDBlw4wR9tj/AHneOlLKCM0xy9FkK+3LY8GRpyA/MkZayha5B3jdTjO8xJ/mofkyK6CTUnCrY8gZStq1izAleLmdgNQlGuUPq1FgbO9TJwFdcjbgNvN2A0FSJnlVFxhQDVgmZ2E+ZdJVbA1WB4k5FGpWBNmUMFs17d4ZlAA+JdmjH5MeZR6L82VuZ6wAeY8uSlvvX+0ijHX8Oh078kyWzYUoliT4E06nH9y2SBOAYhqG5iI3PUuxpFCA95AQHdrZieTNRiC4RkHPEjUQdvFyo3cexALrYGtoselcingQDfyFP/nMzsl9P7TLTpzn+btxOXIo1Ej/ADOllOzXtXEwsmqEqM9PvUjzNMz+m+v4ib7hcx+oPVUa2ie1Pjkz52yZCzHbtMi5Mzdr/MizOqNSwIiuSBYi4hFb3tNsWTe+8wuPvcD0EIZDfC7xUNpn0+T2lZp2/WRGmHEMmYJexneSyr7Rj22FrOPpTpzhzxU7DlVmKg/tCsMBPr5LAHt7ChzNwqKaJWmFnYTHFQzue5WgJbNjfMqqCTVGY3qta3GOJAudx22InMQbAnpLhI30MDxZ7zmydLlVSx4+Dcb9WzxzAHxKCnuJaYidyDH6Z3A5l2zpBQrWra/mLTRO8GVv62swHe942aV7aG83yaT0qk8TnN5Cdq/E3cBOnVHIrvR+Zm1qRz2O06OoB0IRM2yYF2RHYdiTNPXLUvo8fMtrMjHLibEwB3tbuQZ0+nkZaAY/JgOjc7sygx2/1LpydoFiW381O9eiRR7mJlp0+C91BMd5GXAuNmUEWTJ0MTVE/pPWGhaAUCVqk/KPKHTZW2GNuPEv+EzX9hG/eenZjvtUn5ajyx0eavs2qpf8Hm0j2Dm+RPQ3ERJ2j8lVwY+iyhrcccUfmav0jk+0dz3nWDAH5k/JRwN0mbfZjuDtBcGZFKhX3J2qehrFc7yfUIIj8lHCuLKKLI91xKYODRTf8Tt9S4jkNbf5jurj0tuAoBKmJEy6CVqtp2erA5LjurDRkFW9HXfH94LifY6zs5PH95qWHeoao7GozXEfbbt7b8RrhoAXxNAT4gbrtHY1GfoqK9xJ01zGMS1uzcaeZVA94V8ydqIbEmq7a6rmHp4geL/MfeIx6ujK4x/QP2j1AVS1Mzq7QF949NNBkAO0NZkgXvpBhTstBFWAHIQLuSW9RSBZB5qToy1QIHkRJgzKCEcAEbiXw8J10qwe11eZS4manFDagTMv4PIx9+W5qOlcihlZR4uXcTxg+EG9+JA6YL7tq83Og9EO+RjKXoUArWT+kdovjl9VApEQyKoJ1b1sJ2Do8Y5h/B4Sd0/vHeG3Cc2TTYiVgRqyGegemxCqTaL+GxHc4xcd4bee9Hg0IUdNKSRPRGDEP6IxiQf0iO8Ozzw7LwLMhg2RrK0Z6vpoOFEWkA/aJO8OzzFBUyqZjspobz0aXkgAx7dqjudnLgTGVJfGLPkGbKmAf/r/ALGWSTAKa5MnZexEYgP+HfxQkhu3pKB+BNAnzCtruTsndBclSAii5A1rwf3mm0pSJey9mRZjsf8AEQVv9VfgTYgCFCOx2YURwxle7/U02oVcnaOydmITT/U28Cu1WZqx8SSdvM1PWnn7igZvjyaBdfrMQdQs8yttt5th2Bi7arq4lx6TzZBmGsDvx2m+N9Vd74kVuDY5MQUkHfaJnUKRp38xJlpd5VZ5RSgkbgzMGhUvNksVMdUgsE38R1feZ6oXRMDSrFSl22+JiHOqpYPnmBVAMTyYPvxIJAgGG+0DQG0CeI6A5mRc1tJD2d4GlkPQ4klrJr9ZJYmRvrIgaatqMRYXUmjqlMFxrqbeBbkAWxnO/UouwmGbOXO+wmByeBUuh1euxOwJjGVzwa+CZyh2HzJZyZdDt9XMJYzZRytzhXK67ciX67CNDvTPezIRLJXzX5nm+u3m5ouduxseJND0C1cSTkoEzmx514O3xOiwwsbiNKpcl0fiMZD42mGNvYP8yw1QjbXDW3mZFt5QaDbo9d6FmZdRkd2DFtyd4r2+JGU2kC9x3lWRvcaMpU6hvW1SNagUQbgXZIsSQ28XqBVqrPmTdVAtt7HkR49lBmVktzLxtsR2BkaaAizJRNTsLA77wmbDc1IVqp4jvaQvAlEGBKGgR8zTftMsYsuK7zSjxCndD5jJtDJAu4KbJEJWYb3iUy2DuBFkGlgfmRlG7bSotbobzT+85LIFTothjBA34ikPCauaZG3oHapmgrVq8yQxJO0IASBGQ591e3zAi7B2qQz0m5lRovU5kUquShH6+Zibym5yJ0/rWWsjnYwHTZ0b+Vlv4aFdLltrN95nlbYGhVyMmTOgrNhsVym8lsyZVCofd4OxkKs82I690YwuWHtJnSOn4DGjG4gGTUCTzMshJUzXQMZ3MxyOpG2/4mW148pLV3IjAV9fqNpFH95S4mIF0n45meRfTYBDZY942m4yAJWW62ovxNf5gBDY138GYO/vOI421VsLjezbt6k2A/8AqE83GwOSj8zpyZ2dQrJpCihMceME8EHyZIlrQZB6b4zyDY/aZkE9u3+8sKDkK37u8ojTdmgJdptCkjDpK3vxA7uCPMMpKqK3J3EpU1AN3k2dnTkIFCxOY0a23Eo4mJFxjGI2dmTjYmeV1OUs5ue22MUZ43X4Tiy/8p4M1hU3timFn3Aua/wb7bTs6LH/AC1Ncidui+BLcnaYPEbp2SYtYnt5cN9pwZunPNRMkyw/xxQBlupAmU256dPSKX6hVXeen/Csw4UTk+m9JkyH1KIUDYz0/wCG23J/eYyyGH8Ow21KNvMjLh0ISGBPwZ0t0inub/Ma9GiUdyR5Mz2NuTptS5QWvgxZEY5GYdzO4dMl2efzK9BZOxtxJkyr9zkjsCZv676aCr+QN5t6CdgBAYVHYX+I7HZkOp1YyHW/1mYyJkUq2Oj2InV6Qr/tKCqBQk7HZwDDpb7CQfmBRlcaVr+87tKfP7x6V4jsdnGcbt/Vf4Ep8TFFWi1Tq9vAEYKjtJ2N1y48Cf6L/MrGjJkZq2PadBYDtGTtxJtGP8w5Dv7ewqMK3gzS/iPtIjPQYxjN8S94VAnR+8KqOo7gIXGQQYrPEK+YDMNIAiJEWxhTNXF7YAbwI8QAbGB8whUBVcKqMVAi4E0DzAqJSgd47ECQo3MCPAgSPEYO0bCMkm+P3lcydwfiRAqHzcdNDUahq2gGmFAQBB7Q1VCjn4hUNV9otddoDG3aFjxFqJ34hxCAkGMGxIO/MFJGwG0ovVW0YcWIt6kBakGpPxC/wJkxMFP+riBrd7EwAA5MzO9ENUAL2JgaAr5itRZkqqgRDTZswL1qy8QRhwRJtR3j1rVjmAw2x2qGoE78ybvkVEBRsSh+0bkRqyUSF3mbAv3iGpdqJgaFgfiSGklXvihGEBFEwhEm+ZI1XvxKqob1wBCne3EgkfrNBTCqkkKf6agSGsVqgWI7y9KgbCpOlRcAGQnvESAbJ3jGkHzKXIEHFSxYyLQ3PapqMljkRK97TXZrs8y6+IWwUHtB+OwrtJXjidmVWCZ0YG/lgdxtOYfipvhvS3m5Bs5PJkaoE+2K6kaBs14i4NR71EQSLhCuPY994gI67yqkkhpa2N/1kke5Se5qWAQvEgLgoHfiImt4tV7QKutoqMW0YG5/3gPTQBkA/wAzeUTW1XJ7giUa0ALucfU5Cb7xv1ButhMcjau8o5mY38QAY71tLKx/ZVcSogWOTLpTzETcmyIDIK/iUGsSA0V0ZRrUmiDtEGgWkFhip3Fib4shU+1v0nMHv8x1q+3ZvEK9HHTLtt8SqIPE48OcqQH58zrZtYB7zId12lKJkZSNS/MqNeOTUhxYsGQzWQJSMArCpAw3zHriCltgpuaL02Q1sB+TGxFj5uLV8TpXpdgWf9hLTpMfckzPaG449ZB2XmbJjcMw0nm+J2DEiClUCVsO4mbmnZypidu1fmM9O5PIE6LELA8n9JntTtWH8O1AagIiMSn3ZgD4nQK8N+04svS5HysyrsT3MuN39N1Qbp1Yn1ifwsQz4he7H9Ih0WXwo/WP+Bc91m/GtoPUoG9qmT/EC7CkfrNh9PPdx+0sfTxX3m/xG8TbA9UW/oH6yf4hwdgv7TrXoUHk/mUvR4wPtB/MnaJt55dzuaj9fL/qqeiemSvtX9hGMIuxHeJt5nqZWNBmP4lBMx7NPT0R0e5k7m3mjBlJ+0/rM8mM6gh58T039qkkzi6bH6uYuZext04sWjGBvxLAAHEsAREA8zO02XHYSGwpk3KKT57zUAR0JNogChtA6rl0KiMDnyY2L6h3g+NnSqqp0EbQAl2u2YY1vzM3xlmDEkVxQnRQgKk2MyWI3EzOLVkGStwKnRGCPEmxg2HWKYc+JQxnSBU2DRXcbVkMKhtQFHuY2xBhTcfiaXFqHiNoy9BTUv01Alat4tUm6FoB8x6B4hq+IXAWgeJl1PTJnxMhUcbfBm2oRaolHn9PlXB0uMMpLgUf3mi9UH+3mbZ+iGfpmZG0vZnL0HSOOpGrdV5M6eV6sd6Rn6tkNAD9ZK9UTuVB/Sb9X0XqZG0bTHB0FZBrBH5EvhdtEw4+pFhaPeeXn6f0uqOL5n0d48S6VAH4nIem9TqDlYXe20TIuO0dFj0spQnSBRud5meJNAruT2mk53648l3RAwhtzUjmIhH+BC/iFI/mAUA/mOHMAiI+I4AwhV8QqVVCL5MBURHXeF0Ywd/+sKBEOIyTd/4gDYkCAhxzDVvESG5/Moq4riFCIsP1gVq7d4jvJ+YDm7gUSRJ3B5lMPmL8wBRRMbGu0L+YoBdD5hfeI/MV9rEgYMraSDpgWEorYQ1A8yQ6nbgyTZMCiQI9W1yGIJobxjYSBFmjuhxvCx3iBJNDiAyT2iMdGPRz2MDLvvtNNMAsBYhNHdCqkkfpHzD8wFUIyDWxAk18wHcktzsdv7x7ef1j0grzUKQJIuCb/MtVU94iNOwN/pCAk/iPcxAXXIi4hVUTBk2k6iO8rUSN4RnoA33gFF3e80G/O0TIBVGAAbb3Ch4lhiu5IMmAAiuIVttUW98RjUDvCjSe5hW+1RHmG5hDPt3sQDg8STjHJsxBWBpV2gDuR8/iRpJ3G35moTfcby6Xgmo2OZQ2qtyZTK1TaqJreSQx4ofmBiq1vcomrmmnzUKUjeBkxYqAq2O8kgtxNKNHTtMyuXgVAPTPmSuN7Oogia1pXeA35qUIKALBAkmwYsgBBpt4lFL7tzA4mcHYDaTd7XQiBrYR6fmehVVsN7lIfcYJiY7zRMNZPdwRz8wsBNj9IDeDDT23gt+KPzIqgp77Sqs3IZyOZn6jXQFiBrYkk9oAObJ2j9MkDcXAkn2j8gzQEEASDhYjm/gCajE5P21t3jYz0XUChHxNhhyAUCCfjiajCSKajJ2huOMCjKF/rOl+n1Ab0Yh0Zrd9/gSdobjmcaa73ObOzLxPU/hBXJnldYNGYruQPM1jZU25GJvmINXeJuYhNjQNYiJ7SLqO7gFx3cmo/wASoOGgYDcUYqIhRDcRwhBdSgeJNRgSKsm+efM7vp6jM/pu1dxPPm/SZfSzo3zJfivcX6fi72fyZa9FgH9P7kzRXBAI4Mq9uJw7Vjaf4fEOFX9ovSQcKB+JQMJN0L01/wDDHpXiG0ARIg0gdoe2/thcLEKe3gQ2vxJJ3jvxAqwYbfiTdx3tAe0D8bSbMLMIe8PmL9YpFVue8KkgwJECgYwRMyf1jsQKscdoXQkXGDcoot4ivaT3iJ2lGHWZKx6ByZfTJoxAdzOU3m6nyonYNpuqviFgybuKZTS9VQ1SLhGjSiYXIsyhCqsxExb+YBZA7j/vHo9t8/iIuVI9NQ3yTLpqYmUcCzsIr8ysOR8hK5ar4Ny2CdrMaXqxLfENXzUGUAxVcywV+TC94fpH+wgFmG4gRvtHXeBO8XeWBtHoG18Qia3gdN7x7XtvH7SvFfmFIOVBH9PeSnV40duwVeAJy9R1X8xcOAB3bxMjm/h2Y6fU1cVN9Xowt03zdXhcFULFzxQkfxRK0+zTnGbQ1risneSzs72yaRLpvboV7aadR1A6ZEZtWkmjpNGTiCWL47me4ub6Y6Bf4dCP+ZQ0nxZ68bCmPqlIx9QyZOQCbkOOr6ddSEZEHNC6/M+hHR/T8tFMOEMONPtI/ac3U9K3T5BlxnUpNMPAjs3OPDPy+V5XT9emRR6nsb+06hRqjY+JydT9L1F83RuQ/JX+kzm6Lr2B0ZaUJyAu8dZfY83Lw3jvr1NI8xkSbDD4i2HwJzcGhIHJi2kXfMO8ora/Mci4aiPAMKomK62q4Wbis3ArtEd+Yr+YydpAG+8VmB3+YtIlASxMCPMKHiLapEMR6fiSK4uPU1bQGKHeIsQNotR5NXJLiXSq1mt4iT+kncjYwDVe8IvauY9QA5kWCPmMEVxAC17aYhpPEC9jipJ8iz+IF77wArYmIGhvcjW/ddvzCrOxjv4k3GKP3E/mAEVxANQ3ium3h93eQPWOeYge+8AON4BiLHIhDsDvvKAve5Ni+d5V0aMBgDgkXEVrxDj8/MZbgbQpDfbvAmtjzGp2qqMRbTzIgDCIhmvahGHB7RvkHg/pAzCm63MooaA3EYa+No/cOTcBBRvRi0d1qPUwJ22iGpjQAEoYFcmBryR+YmQht62iLdrB/EgagdyYWBzJA35gdyYVesV4jJkriYjYSxiy3sNoXVL9JLMQQJqOmyE+B+ZRwMB5qDrWGqueYaqjOgHeP2kbSogvZqo9QAgxr+mZ+oB/TUAGRrmgc/mZ6wx4oStekbQhlt97uQG87xl7G8ksRuBA01EjipmTZjD2BYlKijgQC7h7oya7QsnxCjkDeBBhueRUFuz5gRps7mBUngzSt62uPnaUY+lXO5MfpA96mwALSTj/AJl8CuJB54x3wJS4mG1Tv9NR22laVI4nXubcaY3UeZRxs92eZ1hRUKEz2NuT+HJ31GUOmB3O86f0j37CO1N1z/wyntcpcCrwAJtv4jo/pJ2RkMCg7qsoYlHbeaBTzDSY2J0iPSviPTD9Lk2EAPENpQW+1QYUIE2PEf5h42jMgliaNbT53qifWe/M+iO4NT53rds7fmdeP6scxMmMxXQnZRcdyYSosMKgDUgRgwqiYE2IiYXICPtAGK5UUIxJuO5FPtLQ77yNUFuxCvo+jya+mQ/FTfmcX07/APxx+Z1iebL6zpVbSbF8Q0/MANpDR6toXtFUIDuGqT25hAdwBMXEeraA7+Y/1k2CIEwaP9YiYriZwq2dhLoUCd94gb7zhzdSW24XwJzjLRtRX4M6TjHr8QnHg6m/a248zp1jzMXGwaXFJ1Q1Dm5kUI72kaxHr8Ayh38THqcmjEfM0LEi6nF1DHLnXGOO8sGvRpWPUeTN6gBpUARSh8Rw7RXACd4RQEodxgyY+JBoilvxGlgjUK3qj3j3GHY88znzY3q1YmuB4iR0xi8JXJmZ7dWG1Hio8px2t0QO85hlyotMORV+ZzZy2pRj8bia009LNkRUDKSHI2E5l6onZ9jNOmyLlVgx94FVB+nQgMpvejfaRXo4fTy4VOkWR3mGXGyNuRMdf8MQu5H9po7B1BBO/mZsYyiaF3zLxYHzPpxrf+JCAlgved3UFMGLScnpJ4X7j+ZlMMOzPKnS9LQy5Dkyf6U4nMxFmrEjGhC6iSSSTZ7iaJj1MN9uT8QuUm9RO/Mcp+sDfycWydxIodzImWHXwGpydd1ATEVB37gTpfKmJLc7Txepzeu76QeTU6ceO/WZF9N/IwnIw92Qfd4EOhyg5FxMaK3pMnqHX0kUHYCpx6vdfE6SbejkvXWnrZRmDV6aX2MkKdJ9QzhPWZT9xv5kN1Dvy0daz3juTMusDtc93D1HR6VThRwGoz5bHnRGsm51I/UdYrDpMDNp5PiS4rjnp9I2HA4B6bOMZ7g7iUmTPgoZPfjvcqbnzvTJ1uF9OdMij/mBnp48+XpnWzYPY95jWnTfm3f1ZTGuvGQMTDkdjPmOubp8fU6sOQsW3cifRZRj6nCyHZci0R4PmfIdRhfp8zI49ymjNYT05eW3DrY9zocpy9OHOqrrfkzckeJ4OHrMuKgp9onfj+pYiLcEHzJlhfseN3loAk/EWJ1yYxkU2p7xlgx2M5IRsmB5hdjmAAJ+ZQyDyTDkUY9oGu3MgRYDaSXPiMmSTuL3lFXdb1JJ+YtV7x3q/wC0aDv5i2G5bmFit4HyRAC18RG7+4w13QAi9xMbUyR5kFfdx+0sqbgqb7mNhAkD4jpT23jbGx71EEa+DXmQBI7ColOm5ppjCbcAyjK9XJ3lDHvzLHPG0dgcgyIhiF2on5i0gi5ftA3iL71W0qpIAiH9oM18bfpBCt7nmQWQNuJJVV2gwG9d4r471CGKobxUdXmBokdow4DcbQAGybG8oExF67STlL/EBkWbJgCRuDAf8z3+kVjtArUSb7xE+RAMAfmIvR2gIuQIBmNWIWYxZB7GBJLWSAYxrI42+YwhAJJ2jVrBgCju9D4EpVLNS7wCktxvOjUmKl10x7LDphh2Zt0eVh7Rf6x4+gYb5DXwJp/EoNmY/mpL5QRaPI7Tixap0+AbFSfyZoEwr9q6TOI9WF+4iZnrwTSAmNVuY4x6DlRMz1IU77CcWPO2Q6jsOKh1O60DLpfG2TO5bUgsDx3mnT9Tjz2GBUjvPIYZx9p/Yy0R0Nq1nvL1Z8r1M2LFuaN+ZxGu24jx9QSdDNcFoOfEjlyYz7GblzEuo7MKm+xHYRMo5hwT2me/4mnAiAECFUk2TNA3u4gFG+0YRQR4hQCRe0AX1HxKahwL/ERJPEINRs7R8jiQDR3jDAAQNAbHgxi9NXESK+ZD6j9sDSzckkiZkZD4gLC+41KKORq4gGZjuKkeoAOZIyHV4HmNDu0wKioGIkAcyKYAhzxFYqAoXAYPxHddpOqFwKs+IWb4iJMRYwHvAEjtJsw5gXcWqTHAotUWr4k88wgUCfEVn9It+0ffc1GtgN0anz/1EEdQ1z3tQBqybnL1P05eqfUHIb8TthjZ6r58yZ7X/suNf+J1NfhZI+k4QfdlY/FTqPHhPXb6VhY+3My/kXMn+kZQfZkRh+0DzYdp2P8ATsyclD+GnLkxvjbS6kH5lEgwEKgJBQMDxJhKioXF2lY0LtQkagAnVi6TqDj9T0X0ea2m3Q9Kpzqcm6jee3k6tlZcePZe8xllp0mHm6x6RNGAD950bTPfsKhxOFclEiKTcN4RVxXDmICAzCI0BEOZRV7VIujxcrtAQDvCMC94r3gHM4Or6i20qdhOvqH9LCx4PAnjs2868c/YbMW+JINdzJJk6t52G4f5nV0/UaSA3E4FDN9oJ/AmoJU0wr8yX1XtCiARxDTU5eiy2PTbcdp2czzZTVQAd4Cv1gPEZS5BDsExs52qcnRqXZsx5PEOuYnThXljOnFjGNFUDia+QXYqSajaqikgLMUKEBKCA5hYuV+kCb3gfxAkXzHcbA2UhB2mYclB/wAxj6gD0WrtvNOnw+p0aHg83L+nTD1z5lK4ySZxY3NM57T08/TlwBqoSE6RAunnuZdunXbz8bvjyB5uOqKZL/padv8ACY3G+05+p+ng4j6Ztl3AjZrTF+tLLR4E7cTE4V32qeJjB9XSdvNz28SquNQragBViTNyy3pviyHGSyrbVQHzMMuN0ZnyMrOewN1KOU4cbOPuqgfEMSBsKm7J3JmI68f/AC0wL6mMKxprh1uQdP05xILZvub/AGmaKQ25oRZWRmUckRpq6n9mfT4Si2fuO5+JHVdSMKgA2xldVmGLCSD7jsJ4mR2Y+5jfmbwx37Xmt363yZ2yElmszAMApWqvk+ZIJO3PzJbidxoKYaCariYMNJqWjDV7jRlOmpNQ5Enx032mmJvzEDAwUWZXMTr6DLnxZD6JoHm+JyKLPgeZo2U6dCe1f7mS++N46ntez/77lwvpDlvxOjF9X9YW6hh8ifNggdprhzlMg/0nYzHSNfktr6jF1K5d1QD4ueX9ZbG/Ve4D7BcxHVriGoNv8Tiz9Q2bIWaMcfTPLzQONDsjceRHjXcMw28TINvtxNgda/InRyet0GVGwjGdqudVpc8PDkOJrPHietif1cYdaqcM8dXaVrqTcVvC1/pFCQAIxXbeckMPQ4iLDTsN/MR5MVX+JRSBnYCbZMBVLPPxOn6XiR7P6XPVXpMFElbM1NR1xw3HyzMv2zTD04fjYz2n+kdO2SwaE3Xo8OFQAJrs30eIekbHZr95BF9+J6/VKgxnTPnsucpk24veTXZnLF13QoiSefukjJtEDc5uLQmocyNdQ9UeJNDVedzG5J+wzAsx4G8AWogA3KNBzuwP4l2FHN3MbIkkFtyxEDQvXG01TEXwlySBfMjBgOfIqA8957a4MS4wgFhdhK6YY7r58mz7E47mXozGjpJ/Se4vSIpvTNGWhWkVL2dukfP6G7qQfxMMoZDY3E+hdFPInm9ZjUcDeWXaXGOHHlGTZ/aZekg0DU5XFar5BnThb1Mekm6HaXLFyyxWB2JgVWuaMNIXjaZZMqYgS+RV+CZz05tdIrmzIK+JzDr8Bb7mAPep12NNhtiJbLPoXpjyfxGoA7QVwOefMesV8yGjNChpiK3vUYOoR73AjSTtwYBSv3H+0ojb5gADsTcBFroRC9RAgQFbxGCoMAyZ0xYib/meJwN1NEAEljuT3mHUs/qMSPbZqV0+JjeRxtOkxj0Y+Txqc7AbFj+sP4hztUyzZKO3MyGTeu0umtu9R7QX5MrGyKr1zU4n6k6qHElctAxo27VcbDsN4HOGu9rnF6xA5iLmuZOp2dGPIGbeU+elZV7d5yaj2l128iXRtr02T1M+/idxZQ2meViOjJQ3J2neXNi5nKOed8bXQjuc62O5mi0RzMuKyT2EQ1neqi42jJ23O0gobc8mRuF33MWoD5ju67QDWTQ4hr324jLb8QJAHFwqS1naSVIo2TvH3GlajN3AaNZ2G3zK1AbmQL8xlbHxCK9TbY7RFgwIMmiOIiSdhKEeduI1F3KB0jzAMQOJR2GpNXuYAiO5lobiG0RaBuEBJ3hCzUORABuY/wAQqotV2BKpmKt7EDsIXt8SIdX3jsSP1uINcKvUIqiO8PgwKJrk7zkz9QgJ34l9SxCew7ngzmwY1B4DN5aduPH9gPUsR7VavNRHL1WkKqMF8zsK5iK1UPic+bFmU3ufE7CAepbd8Z/NxtlygWcZjBygAOABKGTG211AyPUDkgqfkRr1Sna/1mjo9WrWJzMNP3op/SBbE3GHBGnIqsPmYFAd0cg+DxF/OT71seRvIOk9H0uYe1dJ+DMMv0nujkfkSVz0wo7zsTqnoXM6/wAdpyT5lHkZujy4fuQkeROefQjqNWzKK+Jhn6HDmGpRoJ7iN2fWvx45/wDDxgLnf02MKgPczF+kyYXpha+ROi6oDtFvjMwuN9dSEBwBGju/WDsq7SOn9+VR5nopiVFJA3Pec63n/wAmWgCSKPEDYiJnJ5QRF+8BHvZ2lE7y8WhSC4YjwIiL5jC0OZBLA6/aNo46vk1Ht2MBREbb7xm9xESa2G8oNXFDaBNLZ2A7wtivG85fqJI6JgO5A/vLJu6GX1DMrUFawPE84m948h4UcCSeJ6cZqaEkxAx+38xg70BUqtMTuiPoYqT4gWdqLEsfJgF2be9pJBobybXTbDlONwRPXxZ0yKCOJ8/rYHYzo6fqmxZASLHepnPHbL3AwIgW0gtJR1yYw6G1bic/X5fTwUPubYThJ7oY4WGXqXzt9qbCdWLqMWe/TLEDyJHT4Rj6fSR2szl+lnfIp+JvyxHoHiogIyKMDUzArhcVCA/E0qq7x8yNdcmpB6nGp+79pNbGpAHaSCfxOZ+tG+lb/MxfqsjcGvxNTCjvbSFOtqHzNMORsfRLpFgXxPGZmbcmz8z2vo2cN0rY23Kn+0tx1HTj+uJusfJlC+79pv1GHOmPWASPAneVwowYKLvmTk6/Dl9ibEf3mNu+nmdOepyPoTGV/wCYmeknTviS3bUZS5AFuqMhs97XBp5nU9Kf4vWosMbqdOP2DT4PE0ydViwMPVBs7Aj/ABPF6z1sedsoc05sEH+011uTnnf66j1M+bGg0ZDWvYCHR5Rjco3HaeL/ABOT18eVzqZOLnQOoVlD6hfeOmozx3Xj2uoC+nrXicXS5Bn1uh+01OHP12rCcam75M5cHUPgR1Q1r5lmG4Z5b8js6jN6mUlt1GwnFl+6xNA4yD57yXAAnSTTmxBKnYx6r/MRIuI8kyhkXKRip5k6tvcIyAeNxAWQG7rmJQb2jDf0n9DKXY34gJh27CSRXMZaztLxaBvkUkwqMaPlbTjQsfgS2wthfTkUq3NGUMhWxjtFJ4BiJvcm4RkwEUo7yIFXLRiDczjBgdSgPv3mqPkxAjGxF9pyY3ozf+J0mmG3kQNk+pMNsiXXidWPr+nb+rST5E8nqPv1r9rTOwZi8cqafQDJjYex1Y/maKfbvuZ84NuDU26fLl9VVGZkBNX4mLxEj6P6X1NYTXZjPR/i3I2njfT9GDC7Mwb3kX5lv9TVWqlr4Mlj04vXHUvIfqHOxnm5Ou0Yw4GxmeL6qNX8woPiTTW3Z1WdvTauanzubKxYn9Z9EmbH1H21fxPI+odOqdYAB7SL2msfGMvW2PJjVFbI6gEdzM8v1HAmyDWfjicXX4sKoGwhwbohjc4tVCWYS+uNx1XVm6/K7GjpHgTMdVlXfUZz3Cb6xHo4PqeRfuAYTrxfUMLn3sUPyJ4nyJQa+ZLhKmn0AyYsg9rqT2qXp3s9tp87xwZoubKn25GH6zH4zT6LDmK5QF5M9V+vw9P7LJPmtp8l0PV5m6zEhOrW4FT38n07rMmQHK648I3PxMXHX1243dk6l1w+qODvOXF9TfIx9q6R5M7fX6L01wK6tpFUTzOfJ9E6bqCMqsdJ32MzNO2m4zrmWgKM8n6gzYsgvgz1MfRYelHsZtvJuc31EJk6ZvI3ln1mx5JdSOx8xYGGLNufbOdVJaZdUz4X0t+RXidXKp6vrsnquqtpANXOEsSdRN/JjyMGct5kXe03JI5quxPb6Zz/AAuEHf2zwwaE93o2H8Ji/wDjMcnxK6FUEAySos7GVrAjD/j8zgiEQr328SghJsxF/cBW0euthxAKra4KGPwYKAwPntFuo3hQcZ5ssfzJJC7naGo9omIAJO4hG/T9PizozZFvSZq3TowIA2mGDMy4ycQBvejNMf1O005UCt5E3How+PJ+o9OcTlh9s4NxPoMzr1HtqxPO6npCq7Tcq2PPJsx6tpT4ivaZGajCg1iaKSF3mKiWz+3aDaw019UafmcoaO64jRt04TfUr4uekADwanndKvqdRY2A3npAKB5nLP6xlRpA4O0PbsRzH6JYXuB2ECh4EywoUeZD6QQOblFNq7mHpkV4gZkGtlhRMs7cbSSrGiIDs1UADEfYNzJ9XxGhWS7sGQWMTe4b+ZPBhWgs/mUNVzIkg7DaUNRjSNRZktua4MpTVXJZw21gSqnQFbUWlD/MgqSeYWwraB2CPUBEeYwJFF7QVjRuBAr5iHwbgA2viM3+YiK8xUR8iEUSTEARvBTC6O8KfMNvENrhfmRAFJ4iINyiD5qGwPmAl55gWUc1cLABmWYgKSo9x7zWPt0OPqup15Ci/aJnjLk7XNcWBFJOQ7ntOfq+rq8eH2r3qemTUHanVFPaGF/JjLZep+3KL8TxbJPzNsWXIvBMo7snS5l+65P8O36zoxdS6Yx6tA+DNG6vHwaEDlxh8exO3ia6lcUwifMjcIK+Ji2QE2BQhVvjHaToZTsakjNXJiOa+8CmVH+9AT57yfRr/hZP0biL1f1jGT4qAxlbF96EeTyJvi6rGQARsZCZK7wbDjff7T5Eiy6dQTEV9mS/+VxOHqulZP5iDbuJTM+Ota6k/wBQm6aiC2NtaHkdxMXH/Hox5rfMmH0+j1CXPVe9O05ejw4jmLj7h27TozffXYTlTl8iTqK77SfHJju1oDeI2BvMPKqxdAwYntEAL5jIY/iA+1mTuYgpH9QMq6HaAExbnccQHkjeO4BuOYXHdxE8VKhbzl+ovWDTyWOwnTqO88vr85y5ii7BNiZvCbo5CQvyYt25MZAEkmd2muNAZr/D0LmfTGdutQOLmK6RiyY1xEqbat5zgXjvxOp3DKQEA/WcgJ9MqOSalhWemUgtp1DBpQAiS6rgWz9x4E0w1+nZgjZMbuFUGxZhkz4n60a2Hpp/eeeNt/EkcXJ0m2XuH6j0oGzMfwJ5/TdQmDqHeiQbqpxx3EwkHqt9TX+nGT+TMj9QdvtRVnDe0pd46Qdh6zKV5A/SZP1OVtvUapnxzBRZmtQXqZuSTGIUBC4ATAigDCJ27QFc6vpzNjzEnZWFTHDhJ9zih2BmmRtI25kvrU8u3qjOg92Q0s5v/cumXJ7MBrzOfBmHUEKWpvBmzdK9/eoE5a09Eu2p6oZRYBH5mXrUeZGZceJN8lmcmpsjUuw7mJC1fXZDl9Ij/WIUufKcTkgEdoshX1FUcILmCEl9V0SbE6T445fR1PSHAmrWHUmrHM4zPQ6n/gHUxJJujPPPM0wVzXEFN65lKUwNGWvcsg2e9x67ERr9IENtNFqhczIlDcQKYBhUhSVMZPiL8wBquOtpMo8QGBHVxcQL9hAqqiO0nVUkkmAyZMIQCMRQgUDLFNse8zuUDAqqBQ8TLcTUtYvvJcWNQ4hCuMNRsSBZNAWZsuAndjpH95ZLfhvT2fpYXqOmK5Ran/M1/wDZwG1bBZ53RdY3TsuEfZd783PWPWh8ZDvoBFAzlnjca742WO7N0eA9HjxBlbT4nD/7QGINqV/E5MQVMisvUsK7hp3/AMXo2VtQmG22jF0+MhFAM4s2FuoUOOV7x5epUgsxoeTPNPX50Z/TyqMbHat5qY2s3KRy/UMl5tANhefzOTednpJlWyCCTVzAYSmXS3AnSTTlld3bKPtHkGljXEXaVkxCjuYp6X0vCMgyk77UB83JbpZNn0H05uoXU21i1nd/7ZgDG967Tc5RhUpiWmAoficuX6jkxqVKi/8AUOJy3b8dNSfV9F0uPp+swO6+9clizPc6rP8AxX8stSd58eetf1lyMSSGB3n0aBeo2J9vJruJnOX9t4Wfpii/Txlr1AT2Jno485xLpQ+wcTFemRdvSQL40iLJWJaQAL2HiYdGz5i3JnPmGtCvmZ+qBMM/UMFOnntNSMU06VlzqVQNjHOobTyvrehOp9NNwq0f81Op/rXUpi0AKp4up5D5DkyFnOok2Se86Yy73WM8prUYR8CdONMbDn3eDNP4PW4GrSJvblpxdp7X08g9KgN2P+s4X6LSCVJNd56P09tHRoKBIJH95jO7iWNHxtW0lVaxd/pN2ct2qZBjqqpxZUwA/wC8k5UHeUfdsw/aQcQkCGRT3qaqwKnzMRpDUFN+ZsAD27QqSOd5ftA32i0XvcaqpB1CB09FhFNmJ9o9o+TNj0eLKurYfpOJPUFLhfSL2vcTpxPlw4W9ZgbN7TcejDVhtjw4RSAD5nFmdTtzHmy6jOc7majdY5VVr2nA+KmM9F6Ama+mcn8zZfxNOd9cGPEzHaLKujYz0cubAi0lt+NhPMyuXcs3eajN8TKBuRGDuDLph7PSYVx4rbk7mdShdq4nmp9RxaQHxEeaPM6un6nHlB0mgB32nG437WNukvZ2biAOs13nMc3T4hRcA995keqZt8Kmv9R2EuPHlldSFsnrsdCg1O4AA8zjy9cin2Bn/sJmVbI2rKxb/EwyEM9AUBPXj/Esm8nL8s340b6jlI9uMD8yf4vqGPucJ+BFSjcyGYHeth3nSfx8In5LV5czab9V2b52E36TKGw2xBNzhYkrZ5M7Pp2EZOnY97InD+RjjJ46YfPXUpDC5ZXSvmC40xrzKG5nkbSu432l0oFgkmSeauQF933fpJtTffa5IxjckmXpAqAFmqhCPtGxjDEDeM4yT8SXDX8yjqJ3G0Vaj4lEAQo1MqVUvNwHF8SivFmomYITZFfMCSDfEBfeUD+DcZXudoEUfxKAow3iHmNiqH6w0knxFuRfEWq/MiKNjY94UAf+sW5EQWm5/eWeqvSG2nJ1mRsJCqu5E9bGMIX7gT5M4+rHShy75LPhTO+GGvaPGfM7N8zTp+iGYnJmY48fk8n8TTL1eJbGHEL/ANTbmcx6nIxsub+Z1R0uOjxA6QTXkTDJ1qqNOHGF+a3mJxtk3JJkHAYUHI+Q7tGFf8ShiI4mi2vMIhWyKd9xNVcMKklwRIIv7TtCtwTx2lBUPNTnCOa3mq4mP9X7wNfSXsJuuJAu9TAAjkmWpocyDTSg4AqK67UIeqi/cR+sadQcgPo4mf5A2/eUMb7CZZEfEwy4TVcqJ0quZwNQxJ+TNl6PJV60H7yK5cGX1Mi5V2buBwZ1H3uTMf4DKmbXiZN+RZE3OLJpGoV532nLPHfxrLK2aqe/xCydqr5MfpZKurHxACtz2nLWnMwtbkiA8EyXsqQDV94gKrck+ZEUfniAUGDCh5/MQZuKEKfc7xGrgb8SCp1HeEUKEYrtJNqw8eY99W28oDvxtPH6xPT61r4bcT1ydr43mHV9MOoSuGXcGbwuqseYyGpGgmaDKcdpkXjaWMuEHkj9J3acy3je7nZjzAVqFyHydO4o6gfNRFNCatQZfIMliytnzow0qgX5mfRhSzlioruTUwTJeQDtIfa/zGi13Z+txrtjGo+TxOO/UYs5LEzIS1aaZLIu+hdzyZMvH7mLmU63v3lRh3j7QreMDaAASwKiEuoUwLlrtUkbQuEWTvFJuLVILJmvS7ux7gTluduJNHTBu7bwrY3VmcmZiSQJS5GIIY/rLAWhCuIgoQQaPM7hmXNjvWQe4ucmb7qriZC13B3ks2TLTqcC92uI5Fxr4E5TkaQSWYE7ydWu7qDgKxJt32r/AEiJTpF3xMhxcCbA/MrLTM2sMTOUzp/pb52nOZREYhCEMECMxAWDF2gInaNT2iMBtA0BELEiOoB3gYwLv4EmA4oXFcAhAwgEBFCAyIQMUBxyY4F9oYyWYLcm9oLXN0ZYOhSSdOMqT+00yhsQBbe5hjyK1pk4J2atxN8jkYtOqyNrnXtqbxY1u+ud2N6hPS6LKuVQcgFHzPNAtgt0CZ9I30X0fp4OJy1e4NxOWUtm66Y3VZen09/cCfniZZmxYdsaicYyuCQaJEAuTO4RAST2E46dts+oztkUoo27zj3XvtPa6jo06ToHvfIw3P8AsJ4x3naTxxt219XSo+O8yfMzHmPZlFxhR4kRizXDtNHVa8GZ1W3eATu6B+oLacYtfJ4E4Z7H03OrdN6baRp2qZy+O3DjMsvXbnVMiDU/vr7hsP2nkZcRTfNkUt/pBsidh604MhC40ZPPecmf+Hze7F7D/pMxi9HNMbP6ucsONIE9b6P11D03+5dh8ieQy1+J7P036a3UfS36jpl151bcDc/ibuO48ctlesesHbec+TNrnJjyOvsyoQw5m6sDwLnCzT0z0jvBsR0mbJjvmd3QdL6+cCvau5msfbqM5eTb4zqRkGdlyKVa+DI07T3v/V2JcX1FSoosm88G53+PPRU7umx9Rlx6tBK+fM4ROjpesfp/aPcl/af9pnKeeN8fXf8AZ6GPGjIcb3fib9OjjGF9PSPEyxdWjAtVg9z2nTh6lXVhWsdrnCuvJxam5WT6hk4G0Y1dyJRUE2BURUfrMPMR1KPn4k6jVVvKo9zGNxxQhGRsb1Zhrc37e000iJqH5gSGJ5nJ1HXDC+kDURzvxO2hpvvPnXJYknk8zpx4y/Vemn1PGTTI4/W56hRk0prBVxdXdT5e6np/S8yU5yudY+2z2nS4SexvC6dGUlHK3Mi8vM/qNtOd2CVd/iWTbeWWlM9zNvdJOdB2aUuQNxt+ZuceVcryYwvT2mOTCbsCdXqKJLdRyulR8ky/jyT8uNZ9H0D9QHyudGHHy3z4E5VQs9Lx8zvydQ+bp1wAgY130qKv8zPHjrcihOuPFv65ZcsnxYT08IAGojvONl34np9JTZCpFgjm+JhkAxZijgCzs3aem4yx58M7tyYk1sABPTAAQKvAmCimNDia6tIv9p148JjGOTK5VOZ9KV3M5gZWVizbyBJld1rGagI1GZsdR0r9o5jY3sI/+GoHcznfXSeE87vpdfw7Kf8AVOBjyZ3/AEofyHPPunj/AJXx1w+O4Kt2YlTvq3vaUCCK7eItgef3ngdEhGNmjzH6VNZsHxNfUWq/WN39mo7QMylnmoqI2G/zM2ysdxxKV9tzKAMwaqlavfqP4iLr3/xJLjTxcK6LWxE7kVRkKtEcyqAkFA3+sT41O5UbxRgljvAoChxLEyFlq2AjsAnfaEWygiLsJGquxNxhzfEKqxxHYB2EkkiF77bwm1DtvvM87ALvKJKqS04MuayZ048d3YnqupYrpXaeeXyWTZInT9xuMoCpAndXIMtdpXrAj7Y3w6ZkcbQN0zqO1S/4lPH9pylWHaaY01c7So6BmQxMVJ5uT6CjvINCBoFBjGOjcxszQE+TIrdVoSrA/MwJI7mZP1H7wOlsqrzMH6sk6U2M5S75DU2w9M7MNrgdODRzlHqt88Cd+PIXAA2rgCcqYUxf8VgK7DczUdVjUVjFfNbyo7UQDdjZHabrlXvPJPVGvzKHVEADeRXsh1K8SfUrtPOxdc9+4bTtTOjrvtAsOur2kg/2lFhVZFBHkzJWxMxC5BfiDoF4Zq8jiTQtulRx7SVP5sTBsD4udx5EA2QcDUDxU2TJl4cADzdzFwlTTmI2Jgqgi7M6Soa+P2mWVHX/AOPxOWWFggEqKAjPP5isldpNNVneZQOaiAPIIHxGCL4iIJ45lE5BqRl4sTiydRaAKxNjcw6zOcT6B3FkzkJnbDH91U5GsmZd5THeIjedgVNl1fwjb+3UNpjUdmqs1IrTBjd21KjMByQOJadNmzs64cT5CDZCKTU9D6X1GbH0TLjyMo1GwDOzp8+bXQyNv4NRpXzhBWwRR+YtwtDlpt1SkdTlH/Of8zJBqe+w2EqLGwoCBJMqgIjAzPMAJREQMIpVjMWqSTZgVcZiqBMKO0UI5EAGpgByTU9DNQUKOAKnF04/nKfBnTlYnkQrL+qWLqR/UIwYGWUe83MjNcnMzMozNRCMjeKBQO0L3EQ3iJqRWgNiYnaaA8SHsNvzAzhGYoQ+0O0BFAUYihAqEULgPccGKImEB3CKEBxQuEAhCEIY4hEIQohCEB9pQ2HG8kDeVzAnk7TYtagfvMoBiJrG/pK1xqcj0Bc+k+mdNmwEjKzMroPaXOkAzyvo/pPmOMnS77C+DPrM/S60U499IANTdSPnF6AnI9EkajRIqeh0ON8ODIMJxq4NnWLJFcCen0/SFmJzbAdyKuPOuBm049Oo9l7DyZymNl26XKWafKfVuryZiuN+Rudqnl0dzOvrMv8AEdZmyD7WY1+O0welFGWfWayuppqqvMyJs3GCf1ii71GTk+6WBpHzIySCJ29J07gepYAPaYdNgOfKFHHcz1SNOMAcAVOeV/T1cHHv+1cmbG2xB/acjijzOw7uqm9N1DN0o0kiSXTplhbuxxLuanr/AELr3+n53IfQmQVZ4BnnJ07btXE7Okxj1tLj2sNxNdtOX4rfr2xmHVvfUN6n/Pe/6GdDdHjNHAKHhjvDB9MKaTjb2NuJ6mLoggLckcXNXDbn2081cC4l1Zv0W6mR+oZ8J09HWNRudrJ/M9h/pzZF1ONzJX6fi6bBlyuO3eWYdfidt3T5/rdP1HKuXMASFrbzPF63oj01FTrU/G4ntO33MoAvf4nF1Oc4cZY0cr8fAnHtdvflw4fj9eNX+ogSkSzQBP4G8706RfQDMBrO9zL3420i652M32eb8Gvq+nUpswAHib4ySx0b777VOXURXuavBndj1LjXUuk80ZzyM8uuOlIW77CMq3zCwTxvGxqx3E5PKgFi1StNHdtolIPAoTUp7djX5ECLFRFT3gAeBRMsY73PaAlBo/M8Dq09PqcijjVY/E+jC0duJ4v1bFp6tSP6lE7cX3SXxw1ZloGYgICT8ToTplAtmJ+BPd+nYMOLolYICcnPk/rOvLvjx3Wcc5ldRz/R+ky4sOXqupB2GjGrb7nvPP8AqR/ngcbdp9XmwD/2pTjTSLJIE+R66z1T322m+P2bXK+OYAmaKaiAiO07/HD60DSCFLWxk3AFeTGzTVdCbgwbPq+F7zLd7PYC6mdEneZvJryNTDftep9Pya2O1DgTtzdKnUY9L7+D3E5ujxenhA7952qaE9mE3j6+fyZaz3i8nIuToX9NwGU8NEX1WQbnd12H+JQ1s44ueVhV/UKnYryDM23G6/T0YWZzf7UTvJZu0p9rkKpZpK6Q0XSCzSL1vKytWwhiFAtJ+9Nf+k9XPS+lr/8Aj897nlMbM9voqXpce1Npszw/ybvx2wmo2KcntEVAqjvJysTxIxHIXu54m1bjvG41r8x9rO0DuNpRkMd0TdiaBe9wAaq7Q+JUI6R8yeb8Stqs7V5k1qNGB1K2/wBsTAniWgu/iIrzRreZE6R33Ij0krttGgO9xk1IrPR2uNcYX5lbFqH6x8whMu20KoChKA23NQ9o3PECSNqIiC2bAqaEA7g1IYA76jAw6l9CTzGYnvOzr9gtE/rPP2B5nqw/5F3pma2Wu4zR2k8d6m1dqKgFubklUPBnKXP5lq9g9oRuyJW8ycoBa8yGY7zMwps5iFmOFgd5Ba1BnoTJsnjiPHgyZd+F8mBD5Se8ePp82bdUNeTsJ2Lgw4QDWtvJ4jyZHcbXXYSonH02LBvlfWfC8S26lqrGAo8CZFGJ9xqChAfuX94U/c3zGEO0rUgIGofpNkxnvCMhjN7bzfH0552qUKXtK35LaRAlsYXtZjXNoYWdu8F6hCpFhvmQ/pZVrVpaRW2RRs6G73oTTFkev5hv47Tmwll2vbtLZrMDqOYmq2mnrigCZ57uQJic7L3geuOoRZjl+pKuYIVBQjczzG6ksOZjn9+IsORvA9t6rWhtZN6uD+s8z6f1hU6HNj5nomq1L9pnHPD9xBVd7iJv2wuMH52E5o8/6njrQ/B4M4Qdq7zq+o57yleanDvzPTh8aWY0BY0BZjUeqPb93ceZ6J+i9Zh6ZOq0grVlQdwJdyLJa80xRkVAAk0BcqPT+lqX6Z1UgHV3/E6+m6Tqf4j35cYSv6d95P0PpM2TFkGgr7uW2E97B0mHp6LNqb+0zc5HSY2vN6j6Pi6tiUxMMh5K/wCZ53V/QOr6LGW0jIg5K7kT6jJn0r7Dt8TiP1G7Bac5nWukfIkRUZv1xRutynHspN0JgR8ztHKpbiQDvG8mpUXdx8SRC94DJuMSblLCKhUoDaAEgrAurItfmbZP2k4GCOb7ipblTDTHvAmmlGpHIhCy7CYmavusz7ShVJKzSojAyTZo3G0RjvaQNN1A7mTkABpe3JmgKqgom+8j2+TCsjJlvQO0iEEZgBERRgUBtJqPmOoC0mUqiUIGAtA8Ren8yriuBOiGiVzDiBJURESiZMBV8whCAVCo4QFCEALhFCIx1ERClHFCoFBipBBn030P66AyYeqPu4GQnn4M+XlojEjY1NSpX375TmyanalB2S9jL+oDH0/03qMiKFPptuPxOX6QgzfTMGVvvK0Sfg1M/rebIfpmZHrYVY77zVSPkgQqXW/aQVLt7o2a2+BIGQauSJzbRXuPwZYFbxIL3PMvSYQXEw2j0HxGFIhqfXZ0yejiRx33M6GF2Bw24M0x4wcIVu4mFFHKc1xOFr6eOPWaYKbygHm52ulYizGcWYkZQy+d5thxtlfVkbbmvMVMb+mmNCVBAoHeSDXUDtUWbKzZAmNqIO8RGvPpvcDcy60z3mXkfZfS84foMd7sPbPS6fd/dzPK+joqdGhrc7z1MWMuS90BPTj8eDk/6unYBS2x2ngfXOu1IcOP7eCZ39ZnK4tKmfO/UGpV35MznfGuCbzjz8+UA0TSqLacBDZj6z/1GgPiV1LNlb014J3hmNZFxDhVnnj35Zbv/g6nq8akLuduBOdMj5n2AQcEiTkUMCw7bTTElKADNeSOdtyydOHEjH2jYckzUWp0OSV/pJ7fEFbTjCjn4m6410gNvMWt58Uzx/8AWJvheIKaPu3mtKCV7yVVQdxYmHzLNXR2t7GUCWNdpIxgbjiUCR2sfEgkqQ4YE/IlgOAaNwL7XpqScjAcQGdYHM4PqgLKh7qZ36mIvuJydcLCnntPR/H/AO9OfL825UogUd59D06OvRYbC3V38T5oHSa4M97+Idfp2IJzpqdP5fuMjnwz115fqqdF04w+mcjmybNCfK9Rk9bqMmT7dTE1N8+s5gXclvzOBubua4r/AFdM1lvEkmTdygpO54nb6560kmNQWIEKs12nRjQACok2W6dHSdMnqAOdmtT432nLiwk9SMZFFTv+k7VFzTSpzvlHLgX+e86ZcX9ppxnLZjdtF2FmaIw7Gc7XKU1PVK8lm3QzECcWZPUy6l2YD95rlzpjS8jED4nGOuwjNqANVRBmM8sf26cWGX2B8Wse1accjzMv+Gm/M7Bkx5Trx7ETi6z77HDTFuvXfC23VYj3PNHOlaixCt5GQ8zG9Tbr9pAamA+Z7uPfp1APCzxcCnWpI27T3+nxg9Mh7lZ87lu/XokSuwA0795qENWY0Codl4meRn1mgTPO3onKjk18RIVbcQJJsFLMtVArtKiGWxUybE6nYk/E2qmq4zY87xtGSYmLjWNq4lMtdotZLV4gSTGzboBO5Eknc+JINX3MsAseJEIGxttM3QOKJ2mwH6CIkbWLkEoa+TKLCSrLe3MD7jQhVgnvGa7m5ka4LRgXXMIq9qEyJeyRxN9NDiTkBPg+IHF1is+A3tp3ueXzPY69b6QnuOani3Rno4/g0Q+6PItCxMtU2Rgy0Z0EJkC9t49eokxNhs7SdDJd7Si9VSS0gk+JBMK0L3BEfK1KL+ZlqEs9Rk06VOlfAhHWmHHhGpyGPzxGepxiraz8TzyzHkkxSK7G60X7U/eZP1eVu9DwJhUIGgLObLfqYyo83M7igVqo7Gezgf1cKn43niT1ehcDpRfNyjqtVBJ4nF1HUM5q6HiXne+JzaGY/EAR9LTdWV2B4Mx0LwTvKxLoJPMDsWyLldj5nG3UsjALvOrHk1qCdj3gDE6Zgylt5q25jCiQcxxmIAqd51NUxejA43HpZaH5E9Po+q1LpM48qLmT2/ev9xMunyaGED3a1fafbMmxOfuNSenyau/zOsb/AIM8+U1U/bwM9es3ejUyO+5m2fT67kb6jcgql13nonxXf9C6ZM3UO7p6gxiwO1z6IdS5OjKypj4oTy/p3T/wnRgl981Ma7DtOvpSG6tETFsTuzbzjl7XfDyOnF/6c6TIzZchanNgDap34PpvR9Iv8nCtjuRZnQHAFSHyCTdXUZZchHxOHM5axdTfPkG843eRSDMDV7Sf4fEMwzHbuV7GQzHtBXbIpSiW7SjxfrCpi65vRGlWAavE4Q06Otd36l/VUhhtR7TnIE7z489+htxJEdbRTSGYRgbSqgSJSiMCMQLXiUNpPAiJkFjkfmblRydhOYGdLjU1kwrM1fcyDQPE1ongV8mIoTIMu0zqalCOZnwTKiakEzUjaZkb7yjMwlERpjZqpSRcg2UA4xQr8zJx/wAs3bFexLCZMhHB/QwrmYSeJq0zYQhcwhHXmAhKAMR2+IbmBQqoXUkIxj9MmAi0VxnG3iIqw7QC7gTDSfEYWBIBMekyth2hqHiBOkx1GWhqgFSBKLRQhGMRSkXUYBdRToVUA+2z8xFcZ7V+IVXRdI/V9QuJAd+SBwJ7OReg6TB6DdKrMOWfky/oPWYcGIYLrISTq4oTzvq+b1evcB9ajYETnd26dZrHHbk0qGYqKBO0NRgDtJubcq6On+odT0p/k5WUf6e09XqvqI+ofTHYAK4X3rPAYSsOZsTNpOzjSQfE0MidpBnQcII5qR6Q7yCACZQDrLoVUg2ODAtGI5ljdx4uYhzwZtgyLjyAtxJfjpxzeU29FeoXSBuKkOy/cTtyD8yv4vEV2x6hM2yYXUgLV9pwfR34yyPrIrezNkfRjLE0TsJzqhGSu3aVmb3rjE3J65ZZWS1vhpUOVueBH041dQa7xhAxVf6V3M6PpCpk6wuw9i77f2ie1P8AjF9X0KBcSr2AnTkz0NKcTl6XJqIoUs7PQxtwwE9EeG3dc7kONJNGfP8A1kNjodx3n0eXpDXtYGfDfWOt6tusyYcx9MI2y1JlNzTeGXW7a9PipS7cmYdRkCnT/U39hOQdX1AFerY8EQ9dixd8SMT3G05zirtf5WOtSNFXZhH01D3HczMZDlNJicH4Ny8WfQdNb+CJnLGxvDkxtdmIF21VQ+Zv6yJ31N8TnRmf7jXx4nSnpr22E5PXFKVbfkxMNO1EmUpBBcLXgxM1jxMvn/yMOuW0l1U7jmUW8CoruhzH6TvtwJHnIvYraJVZvumRwZEbbcSw7p2sSjX0Wu9W05fqHsxp+Z1DIWB3nH9Q3UCp3/jz+7ny/wDLztVtPbyH0+ixnvQqePkUBrE9EZjmwKGG4Gx+J0/kz4xxPNdjrcnmpzVOzNiITK44FC5z41szfFPGs7o1QRv4Ed7wAB3neRx2koNImuIbCS32TTEaWak9TK+LzZdKVxclc/ppf6mc+TJ6j7dppaqfduKIIjLO/YTCfK2TrsR+4kfpL/i8PZ55Riq5z/8Aoyb/APnxdfXZlysoQ2AJyRwAnHLK5XddscZjNReLI2JgRNcp1MAODuJgZsDdE9hO3Fd+M5z3Zk0Kk40ObMqLyTExnofScYtszC+wk58+uJhj6XVIuNsSqKABE7enyscQUDgVMfqhVmxEfP8AtLwZ1x4QCKbzPDl7i7T66iTp3FSCSTuZmcpK2IBg21TkL9Qr7gYw9nmQKDEdoiNxKjQsBW1xs8m74gbJ3kVBcA3e8QBPOwmhxXwKlOhUCoTSipvbkRBTdFqJlFvneAHuBJ2hBpYCoBdxfHiWKYjeoHY0BsO8gz1JzHoutO0CoG9AmUrd7gIpTjaNj2G8bOC1EwsMfAHiBCliDqErUprzKJsChYgoUKTp+LgYdTjOTpcijmp88Z9Fk6np8SEPkUHxf+0+ezNj9VijWpO078WxMAxBkF/EksTOw39YgczNspMiEA1E8whCQ2I6hzK+IE1CMxQguIw5geIUQlY1VnAZtI8xOoViAbHmUKdGHKVSrnNNE+2B3Y2VuZVBthONHKmdJzqq+0WxgW2NAtNtUzY6cdTNRkdtTH2mGVruFRdtOpGIE5Me+QXOkGQbAkmWdSzNWIg+Q3AktZ8TNgSaBjJLWO8QUje94GRV0ayKiyLw478/mehhdGXRkAIjydGApKnUjdhA5umzaNJ8GennN9LkA2pSbniEHExVu09nAxz9EoP9SkTnn+qleKDX+TEDyYnBxu6sKI2Imdzqr6HF1WP+GwKCrOVCgEzv+l4c+LqHyZxQqlINifJ4cmjKjkagpBI8z7b6fkwdRh9XAKU82e845TTtjdx1eobkO/zGzY15Zf3mByI7EK1zGm9oym5ysZtkM5MjEEyxFa6M0w5QH+e04y8MJ1ZlUnv2lR531TKMvXZGHHB/M5DU6vqPTL0nU6EfWhGoE8zknefHG/SuG8YEqpURuIxK0yaqQVcYEQNSgbgWDtE20BxVRkQEs6hyAOZzKJ04j3MitNIHJuTpvsf3jDAmz+0oEn+n9YVi67TAidpQkcSR0w5dqHgQmnGNpX8PkYj20D5nYSEWlG3xIfIGrcwOdOlOq3IA8ToJVV0jYCZFz3kM28Cnepg77xk3MmlEnc7Sx0rmi1CbYcenkbzQttKjn/hh5/eScemdGoeZNhhsblRznY+YUr/EH2Mi6Mgo467AxC1lq4Oxiy8XACdvMnUJmDvOrEmk6n3P+IVmEyvuFoeTK9B+7To1iImVGJx1IZfIE1bfgzJie+8CaHiIoPxHRG6/tGGB/MgyKEb3YimszYVCpHO02UUJnjHum4FSAPEgxkySYQaiI7s3IJlINoVp2iu4DeTwYDPiZHa5oZm/MCtZG8YyBtjtIBksKga3UG3mQPaWGrmAm7Tfp1Q3r/Ta5i09DpcaIgYiz8zOV1Hfgx3k1x9IzjVjJUeSNpOTo8/Pp7+VPM7MeY7TQ5iR7dz+Zx3X0OmOnmY8OQPToQfmLChbrCWFAeZ35XxH26FyP3JE9Tovo3qY1ydTkOO9wmMAV+THbTlnMZp4ecNjU1/VsJ730b6YUwKSAWO5vidw+kdASCyMxXcEuZ0Ys2DE3pptXkzWGeMefl3nfFfwvUFdKuoXwBUS9F1A/r/vJz/VMOA6crFT4k9F9XTrOq9LFq0gWWJnWcmNcbhlHR6GdBub/WfO/wDqPo8TqMrjTk41d59RldtJo3PnPruZmxhNNknxNXKaXDG26r5HLibGxHIHcTKemcL3ZH6yH6BDjLhzZ4O1TEzbz4L9jhTI+Ngykgjie2gX6n0QNBeoT7XHJ+DPFyYmxNpavyDc7fpGbR1BS9m3H5m97ef2NcS58gDUBfcmbelkUe7NjX8mXm6VfVc1V+4GYL6SOUzMCG2AJnKYdsuse+8sw4+9aas2M362NhOjHnXKqkgXwSOJk/SIU0odPzVzowYEx4woez5Iqdsv4nJ+nz+T+fxZ4++K281ETp44PeaaFUC+JOpRxQjH+FyX748uX8zCfPWQahv38wY0gJNQyMpN0D+RIJRh7gAPIlv8HL9Un8uf4aWwLJbL5qcfWZNTaa4HM2GYZMb41Pt3o8Tjc6kJ7i524/484/dpeW5+WMsu4E3xOQMfjcTmyOAB3lJk9mMAb65y5/Y68Ud3Uug+ksF+9swv9p56ikudPUZxk6NMI+5chJ/bacmU8KO01xeYmft0NUobATK6E0S3NBbnSMWKfZBBTtKyCyB4kjaaZ/TBjpfaVjNm5OVYYzakDmc/26/YzbkiHEbgA+TJucL9doBKi5hIH2mxXSq/IuZLpv3Ej8CaHKvpKm5I4NTrx5SMZy1Bno42ddOFW06R4nnqya1LE0DvtOodRjOdn1UD5EeZ5zfwu5j59dOVHyEan4NjaaJjNUWseKk42GQWp1fIjDFWnunDx/qPFeTP/WjucbgbURNL1b1XzOfObxhqoiUhORBsfzPmfyuKYZefHs4cu2PrXXzRj3I2X9TJCKFPuqAOldm/SeR2WurahUR2N8STkcD7f7yNbFqIowNg25Nn94g5b4EzAIbeaaABsYFdIyvh933LtNlrfbb5nndM+nIPB2nY3U4cKn1Mgs9r3mssffGI2Ub+BUYPO4A8TzMn1jGNlxlvniR/7yun/gE/lv8AtJ0yV6ugVe1+ZnncYcdlx+s8XN9U6jJspCD/AJRvOTJlfIbd2Y/JuanFf2aeuevxjcuD+In+soo/l4yT87TxoTc48R35fq3UuKUhB/yicr9RmyffkcjwTM4TckgW8IzFKCEIQCEIQARgQjHMB1EYExQC4oGEAjqAjgTDmB5hKFO7pEV8TA83OKbYHKD4hWuXAy7jiZo5RuAZ1plsb0Zm6Y8pOn2mEScin7bHxM2gcZRtxExhTwj3TUHe5lhPM0G8g3U7QpWHzJUnYGVpvvAkIRzNAmoVGq7WZYG0DE4yDOjp8z4/JHcGIAntDdTsNoD6/p1z4xkw/wDEXlR3Ev6eT/CKewv/ADLxWxHYzPrcTph9RAdHcf7zOWO4OX6kuJnDYzbV7vmV0PSpirJmUvkP24wLr5MnplDuHybIv956mDqk30AAdzLJqaAB1BXbEuIeD/0Eenqq/wCMq/jHOkPqW03mbdQyXabQrH/8oDbJib8giI5OqxnU+Gx/yG5qvVo+3BlHKW+0A15gZJ1ysSrgqfB2lZBrQMh1AyHcWBlFjwRtMMjpiNYchU86TwZNLupOQhqPMyy58ePIGL7gcCbjPg6gkZkp+LGxnL1PQoia8WRifDDn9ZOrXdy9RlbPkLn9JlKr4iq50YpiOAEBxCK5iKxgRkE8CFSBGBUsI34iYhe9nwIRQFzTHidz7Rf61MFYk+BNCx82JFM0LuPG3nYSGJ+OO0sLsO8DTEwIPckzs6bpnzPpU/JJ4E4sdoTXeel0vUMMfpY09zctuTX4mcrpvGbvruwejgZcWIW52LGHW9PhyqdAC5PIko+DCmpbZ/LDeZN1ANtvOXu3ayaeU+pWIIoiZmj8GdfVU4195xMdp2lcLNIcyNVyyo5knaVlmTcEG9ngf5lBdbUNpT0o0rwJQBiBzvJL7yTJlRTHvMydJBEozNoFlgwoneZsCPx2MR4miMCpVtxJsZwtvNwYFTR/eA3O8DXEoUazzKB1MfHeZarofMq7YDsJRrq3ks+/xJBiaA2JBsRghxfBkqbFSPtaA3BXeKwfgzStQonYzBhpNQLBibcyRGDZEgvGKW5ZMQ2EkmzCAmTccUKkzVB7RMqthN03YIN2O1QGqkkBQSewAmrdD1VX6D1+J2JmToFrGFfL/UfEzPX5WP3EHxxIPPdSpIIII7GZNuZ6mVx1i1kr1BsG/wCs8xwVYgiiNoCHEfIkiMGUIioXGeIqgUh3APE7seYVPPEoN8zNm3bjz6vUXMBA9ToUtV0J5wcgSlJcEXQmOrv+fx6f07Kn8Xj9Q7A6j+Z9N/FAram58WEFePmdGDqeo6fjJqHgxlhtxvLv6+i6jrGK1jyFWnOnU+o1ZiceUcN5/M8husGVqe0+RLfrCMYTIQ6jhhzM9F7vQ6vqhmRcGdN79uTsJ39IE6XHSFfmu8+bx9e+NjqrIh7GbHqsBAbGzKD2J4kuNXs+oX6gR/UPxNP41HWnVSPB3nyidaAfum4+ogd7k6U7x3fWceEKubAqpvTBRU8HPloiv/7h5nV1n1FcuEoJ5TZNRm8cf9bvL/XTsXKcY14gpP8AzC/8yOp6p8mbHldUDpy6jc/mciuRYvaGuxzNyaccrK+i/jH6fp16jEx01TjyDA9F0P1UeojnBk76dwf0nJ9McdR0jYG32018Tz8ObN0eZluqNS2fuMY3/wDNeu+HJ0RXCcgyDs5FSTnqczZc3Uiz7iJw5OqayKqp7OLn/rqvDzfxt5bxnj0/WJNk1MsnV0dK8TzT1OS+a/EzORybLGav8ifpnH+N/r0xns/EjL1LFGANCecXb/Uf3hrY17j+8z+dufx5HfgzqqKCD7fEzVxqcHbVuPzOTW3ma4cbOwYkhQefMn5LfI1eOT2hzsIId17UZLGhJ1VOXJ66YRsH9xMyYktvGt6SfMkc7zWP/Oks9Woszo1hRQ2mAYD8SXyajtOksjnZt0LkBPMZW5yKTc1V2HBlmSXDXw8i7TLGSEevgTRspIogSBvjIHczGXt8bx8nrMmICM7QBnndxxFHOrocAyZNb/Ym5+YRpi6dMOMZeoGpjuqf7mc2fL6jk0AOwA2m3VZTkctf4nJLCnY8R7XJjmmVBiptWIPkTZOtyhgch1j55nPxASzKz4lxl+vWxZUzoQpv47iPp9Wor3E8pHbHkDqaInq4mrNqU7N/vLzZfkw3fsZ48emWp8blWYc0ZPpLq1FqPia1uYBNV77ifPd0+1TZJMLVTudvmIIVNkxeoew2+ZqK1YhTx+pknJ4HPiZgkjckn5lilAupErwDkcitRk3cZEVT0siAhHAUI4QCBhxAmAXFGIQAxQMICjhFAcBCOACMxREwHCIQgEBFKgFR8QETGAoQhClNMfEiUhgao1bEzRxtqEwM0x5SnzKLViwonaYvzLZ7OwqZniBpi4MsTND7ZVwNUb3AGdqYifE8wsROrpur00GFwO/0hW0aYh3k4uoUnczU0d1Mg0TAtV2lDpUNbzkyZTp53mSdblxNQNjwYHqrhTHHlUNiZKsMKMwTqhkXipsHGnmFeTj6DPkYJRVENAnvO9eiVU0hgAJh13VP0+RaNBhcwTrwfuMDuQDDsrlpoXDDcbzmxZEy7A7zXSVG8iMc2EHdRUzTKymrnUPcN5hnwk2yQqsjerjPmeb1ROlXr4M6cbsjaTcjqxeJqG3MowV/VGpf+Io/eaLnZlXsQZwoxVtjNWY2GB55qBvncBtQ4PaY+qP9P95jke2+JphT1iVBpu3zCK9X/li9X/lEjeyIxCrGSuAI/VYMCNt/EiEB5WLZG3sXIomVUY2gIR3tCAEC8Qs7zc6Qo7n/ABMUFC6lXCq1WJ6n0rJoGVrF7CeQCZv0+X02N8GZs3GsbqvRy6Xyk+oACdxMuozahpT7RMSwJJnOcultt5mRu08mU6TUyUkx5DqiXibjF9JjQmbNYl5N5lW8rOmiGt5GQ3xGNtpPeVB+ZJO8o7STAAfJkOO44jkfaYQq3hx8xneQYUyxPeAPMmA8Qil5lL3kCXdCoFCBO8BxJaUImozvER3EQMDVW2m2LpX6oitlXlpzoNTgDk7T2VC48KopVVA3PcmZt0shY+nwYF9uNDXOoWTG2LBlUepiXxqxruP2kY1GRS+QsRewGwifWCVfJSkbaZjbWnD1eA9PlKMbB3U+ROep25tOXpiAxZsZvfxOIX3m4wJJlHaQTKBbLbczt6bGuJTlO7cLcwTEVCsf6p1ZCygKq2qjeSqxyamINbnuIFEO2pieAYxpP2HfuDzGCCdrvzIqU1A+WB78yOrpiuQf1CjXmW6bWT+KkZgx6cE0d+RCOeEIuZpGgZR/Tc3XrNKFfTQqfKicoJAhcDSsbk6bU+JJUg1EWBAFUR3lDIdv9Q7yLGgwkD3bHxNUUKKnOMjg7zZMnmC3bYRxCjHKiWUMN5z5MTAbNt4m7NUgtA5bYbXNMWNmNnYR6AXG203UUINmFA2iJjiMKhj53mB5mzC5kwHmET3ji2iMi7dPQ9S3S9QrjjvPV+odKvUlOrwiw+zgefM8G57H0frfSf0Mx2MpLq7dfpr0HREMbc8zwSr58remhazewno/VvVx9QNbEqd1I4InKOrZKVFAHepibjr5k5nwZl+7E4/KzPiez0fXFh6eQgk8TRwrsQ+HGw7Gt5O9jlZp4UJ6GbH0ou1IbwpnMMIYgKCN+SZ1xly/TFykdX0rpVyMcuRQyrsAe5npnQCE0LXOyjaLEMfT4FRWGlRufMzw5AxbJ/q/xPpceMwkj5fJnc8rf019PDe2LH//ACiY5Og6bI16Cvwp2gzU1iWX1bzdmN+xmXOeypXo+nUAemGryYHp+n//AIKxFzD1JNY/4u8/9I9Ph7YlmObpMGmxjo/Bm5yDsZJbVzxJccb+lxyyn7cf8Iv/AOs7+GmOUHHs6ETsOx2lNoyJpyCx/ic7hP07zkv7eZTFSwBq+ZWPE7bUR3HzO5MSqmgEEb0ZiV1kaXojsTxOfT/XT8m/jI9Jl/03+DM/4XLdaf7zYvlRqa41cnmZuGNWZ5RzNiyIwVkNz0MtdN0y4QRqO7S+n9qNkf7V4+TOV3V3Y5LN+Jxyxm9R2xyvXdcxOo3IadGvEp2BPwQJixBY1sIuOlmW0whNul9NsunLsDsD4MzfJtWVSgLnZ1GDFjxtpPu7C5OAJppgLPBmO/m1k3XMFJ2AJnV0qZgR7SVnQuMUQGFTbHSMKP6TnlyNddNiQFFHfxESwW4WCS2wiNk8WJxDDVzvJoX7uO0TA9+YhZoGUaMgr2NcydHG7PY+RLxnSfbt+YizMxviB4PIiMfBgZ6WSjijhBFHEYU4jC4QHFCEAhAwgKOEIDEIRQCEIxAKiMcUAEYEQjgMyTGYoB2gNzUfiC/eIUFSIY/ul5BJxfeIFFakmdLJMsi1AQiO0BBpRSfbK7SB9stZAiDI3m9eIigMohcrDvNl6lwPumZxRDGZB0Ln1cx8naZ48JJnUuIhar9YVWB1FBjU7cTp5ucQ6Y8+Z1Y8QUC9j5gc/wBUwv1AT092W/b3M8oY8oYroax2qe27V1eOt9pvlYY8gdt1bb9YR4SNmxG9LD9J63RdWM6BH+7zL/ielZyoOluNxtOZ+nGHN6uM+0+IHY6ad1NyfVKg3vEuUFeZD5O3IhUZXRh4Mwc6lI+JblKJGxmKtA4Ts0pzWP5kt90nI1n4EBA3KxsVewamYO86MWEsbY0IR6HRY0GAlgDqPfxG/S4S21r+s5gtClzMB4E0VMQ3ZnY/JmNVOzPNhVOMgPxMjQ7idQ9Af/qX9YetjXYY0r8TSdnHYPeUBq4M6hmxjjGn/wDLK/iAqWFA+AI2dkYumVwCH1D4lFT0uUPptDOc5tL68VAnkT0MbjNiArUK3mbuNz1z58oyPa8CYd5TjTkIG4io3NNFKWFby1WArP6SSZsEJ7RNj2ka1WFzRftMNFGK6NQSFkEx4nTmWunU92M5XO8sTKaMmt4WDJNyaIMrKt7Jk3FfMcqJMRFi5REUCKqSRLNxEXtAiEqoqkDSPkwAoSlEofaLmMxGETwaMRFGURYiraFbdELz6rrSLueiFV8hqwa795xdBanIRXA3M6SwINtc55NRsNgEyNv4EZUM4vZRw3mc7ZACAF1GQ2ttmyUPC8SNLpgSlqF/M4slqxBnWvpp/SSZz5VLMfaf2mpWLHO0gzb0sh/ob9oLgyawDjb9praadKuMujsqJx8zNslE0xv5nUnS5FwnRicknxOZ+mz6t8Lj9JnaoLajZ2PkSg2xvf5j9DMf/wBT/tH/AA+cc4mA/EKzsgc7xZWrCRVMSPxLbDkQEtjau8wynYKDY5liVlCOE0yI1Rm+0E14jx42yGgJ0sMeOlU3tvIOSAFxke4zW0CixCtFCuoMYAE5i54GwjFje5UdIao9c59ZMNUDcsK8ybU/BkBjRklgd+8DQHczQTBD7jNQYF3tIYxF5BaAiw/MRa4AAxkqIGVbkxcmaWJWDp8mdwmNb+e0l8GM0VyjA8ma9T0/8PkRdWqxdzAI+RvaLPxLLNbHov1v8T0ww5ADp4PcTkbHRBBuQEbG1ttc6EK3TAG+DNYyZXVS5XGbc6OceQMNiDPUL5RiDCveNpyNhUtemz4E6sKtpGoaVA2Fzd4JL/aud5blP6xKYB33PmaHHiAsr+0ZZRMnYTreTXkjlOK33KsOpCnICNhUrFmCqBcxyixMVbS28zOSy7ay45Zp6Pqqx5jbJX5nImVV9x3rtMnznI5J2nb8mo4/i3Xd6nmGu+Jxeox7yhmC8mT8kPxOsGGsnach6nwI/wCJHiX8k/0/HXVq7GY5Mjqdxt2qZ/xAPaP179o4PMXOX9rMLPsNcspxr9yfcP7yA+NQRqv9JDax7sZNSb8a6++OhMgYVkE0TpfVb2Gh3PicuNhkZQzBWJqzOrqOqTHj9Dpzt/U3mYy5JprHju09XlWhhxm0Tv5nCzXEz3JnB2pwIqvmF1UpypSxLEvjPvAxRy1WuPIhxlGX3nhrmmIi9BQMeBc5TOz6et5lc7hebnLLyNR6GLCFxi2sk7ymxb8gD5Mv1F8REqw3F/rPNtoaQBRNEywvtsEEeBJpSOKEoFZBHtJ8mVpGqi+k+KuPShF1vABdt+I2FpJG/eRRGQatxzU0yKrUFvVfJkamx5NJ98Lp4JFGKWN5JE9LmnvCOooBAwhCiEKhAI4oQA7whCARxQgFwhCoBHFCAQhCAxHEI4QjFGRHBsRD7pUkQNnFzFTTD8zblRMW2aGnacgImD2ZmHKzRXDCu8ozuMmJ1o3JuEWDxLSZ3NEO8Ku6jDGWuMmbDACJBiLM2THfaWmEKQZoCo3uBWPGPE3RPdxORuqVOOZz5Ove/af1getssTuNPPE8/p+uyM2nILB7zpyZbWtoGBc/xY+BPQZfVw6D+n5nl9M3qdQ58Gp6CvpIuB5vW4TjcZBw3P5mnTZiylG3Uzt6rH6+FgPyPzPLxmjXEDq3RtJlE+JN68fyOIkNiFQ9nbuZku1gzoKnVtMMo0s0DjyGnb8zMS8ptzIG0I0QBfc2/iUchJ5ma2202XGAN4ZqkJO8stMy4HEktcIvWYyf3kRqQu5kGir3MtQDYmPqMftW4IcrNa7QDJiUOB35M9noOgzZvp4bGyqrXVzx1LZsuw9xNAeTPtulwp03TYsQ/oWj8mYzunbDF4+L6GwUhnGpvjiUPoLhTqzL+gntequ1j9YHID22nPvXTrHiH6JQJGYftGPo5/8A41fpPZta2BEzIB3O8ner1jzE+llecn9pofpinY5K/Sd+sUBzGSKG0lyrpj/jzG+jKf8A9x/QRD6Lh1UcrX+J64BK/bJ3shhR+JJnVuDhy/RsOTGgLt7dtpzt9A6UDfLkBntMRoqwJm2QID7bEsyumM8fXmH6NhfGigsunb8zP/2DFfuzOf0E9X1SGBKij4l697oVNdqx1jyh/wCnukUkscjfgzT/ANh6H/Tk/wD5p6RybX/aMG96H4jtTrHmD6B0RXhx+WiX6F0JBFk142M9XUpNHaL2k7EXHapqPN/9h6DV/wAM1/8AKaD6N0mO9ONaPnedZyJiI1E/mU2dQu2/4k7U1HE30notlfApW+QN4f8As/06zXS7ebnW2alvSTEM6iwbJPaN1dRgPpXQaQW6fGT5MMf0/wCnq5//AB0scbTd81D2AH4gjrlFD2nvYqN01EDouhIs9Ljv8Rjo+hLUOmx/nTNWFckbd4gwUWGFd6Ebppiej6UGh0+P9pQ6TB//AK2ID/4iWWXf38cwViRYaxzcbpqMx0+AKbw4wPhRJPSYdQPpLvtxNWyIK1MortckZ8fuYMW7QM16dA5pV2HZYY8KlN0QHv7ZtrYWw/TaQ+VhpUKS3N1tGzRHp+NIQAHf28zRMYQe4Id/9MhiQaYs7EcASwxIDU5NVXaEFgcURxssyznUwIRWoVZnQVYLZAElBpGnb53uBmhv+moPiTuASZq1ar3lKARqbcHgQOc4MbGsfPgTNuhBGxJ/M7RpU2BLBJ3/ALRseJn6U48LAAXzvPl+tXT1eQVW91+k+5+pafRJI9x2Bnx31RB/GtvyB/idML6zk4JomEsLJoQtQQKr5jNX7Z1YbJkRFK1+ombKCbXceYycX9KExjLpNhSP7yDAinqPIulV35lZ8nqMG0gealdQPZjbyJRgOZdx6ADtEdvzKyRO8VxQhVBqiOxvtFD4gUrUZpqoXMa7wJJMDTVcVyYQHqknmMwq9u8C+nQ5cyp5O/4nsKWShiAAAqpj0fTLhFv97D9p3BR6YBAJ5szjldq8n6i2rPjJFbVOfBlbA5ZeSKnT9UFZcfHB4mXQEfxQsAijzNz/AJEPlyZN2sysTBhpP6GetiUMKUjfbcTPPgQYTrABG+0Tk34mtOdLRRfMTZje5mT5SSZmWnftv6xrTY5PmQX+ZkDZivehJtdNVVshpRcv+GT+trPxGraFCj9YWT3hFLiwr/Rf5MCcfZVH6TNmmZJuXZpuXA4A/aSSr8gX+JjqMWqpF0bY18VMmSuJoXuST5kVmFJO3EsUNr/WFE/buZJpdgbM1PGb9MMAbmgat6P6TEKWNCaudNACiBW3eO9h1lSx7tuZGowsmMqRUxbu7a0VylBJoCQblp/eX6l8S6kHcUYLvtOvKRk6bUfuU8zlQd5Md2m/DCw0y4531HPdZland9POhTtdyF6QnC2R9qBIErpQxX2zzcmUvx1xjsOUD+i5B6hd+x8dxLLUAK/WUECEkbH95wn/AK2lXdqIWMk1sIatJM0RyE7XCDGWIoqRKPt2r9ZOPMGUcfMMj63oggTIksFOqrlJ1ACmxvJUCqFfiZBsmvZU09wZqTavJEREBH2ndzTFGYcwJhGRFCgwhzCAQhCAQhCoBCFRhYQoSqhAmo6ji7wCo4QhBHFHCkYCEO8BmTGYoGw/4YmT8zRN0kZIaCprSxyO0jdTNMU2KLlG+zeZRzFrilZMTY+d/kSIRdxgkHaTCRXRj6krNh1dTiigdjdWe0yfqGbvMajAhTLMe8aDVEBvNcY3EI6MSBVBmmV9OMm+BIUUAZn1Lfy68wNPpwrfvO5jOTowVx3xtNi9b8wq0zem3u4nN1OPRl1qPa+4iyZL+Jnrd6BNgcDxCNFfTRkF/TyX/S28hzUzY6hp/aFdyuD3nP1zhFFGyZkMhGMnipysxbcm4QrlIur4kjebIPMFWvtFCSbMr29zDUvb+8Mp0Ey0xExgn4lqzdmkPVDBtxLGEDtBS43B1fEvUSLEMmqrW4med1RdK8mP1CAb4nN7suSgLJNASNYzdep/6f6b1eq9dgNGHffu3b/rPospOo87jbbtMsWAfT/pK48SqWUamJ/qPecTdfn41BfwBPP373ce78Vwmq9BVd2B0kjjebBVWvt/UzyvWyMu+Rjclm4uz+sHSvVOTGCQXQGQep6Ye3XZ+BPOB8LHv8TO2pg7f4nDsBq58TtQo+MEC/zPFBnbizsvTDSCW4nLkt/T0cWMn12tQG204uo6irAaj5EyzDqaByBwDx2uczKQ0YT/ANXKz9R0nrH0aaB+Zkepe9lExINRhTfkzo5a2tutfVwo8bST12WiDRH4mOVCp4mLXc3HPKOxfqGRR/T+0ofVclUQo/ScPaQZrTm9D/3QtuUU/pNV+pXyqD8TyauK95dI9pevQjdR87wbqsGQUVZfOkzxhzBWIvej2jSPcTL05OsFgaqzB9TlXxMp08XPFGRh32m38QU9rHijX6SaHq6c2Q6Smx7gwdlwga2IYd6ueXi63IG+4gfmbY+rLNRYE3VmOtR6YyIzafdY3kO6uzDSwI4PmZYupQ3/ACwB5XtOlfRatyW8HmRWACBQTtvGScYoBm/ShOsYlqht+tyHxlqogMPIhHKGDHgDJ+8ljpDEizX6H9p0tjXCGfK2oeAJguXp1YFMD3exAswDHkORyUYlfOmatjYm2NAcDmTjy6iWTFortf8A5Ua5mPubSV7gciBrj0mlo/mL+LU5DiDe4fEv2KRuF1bAeZARCzaCovkAXcgTscrA6dh3PEvHjWzZNmSMbMSQ1DimE3UBU+8AdgRUIYxLtGQobah4kvm0jYrMjmqmIDCBsWAG4BkDOgJrnxUWPIWPFLOnStWVsmB5X1LOHCIO25ny31ZR/GnzpB/M+g6sh+qyVwDQnhfWcZPVAqp+0bidcPrOTgrzCj+BLxvqvUAT3v8AzLFG17eROrDEGu8YffczQ4O6naNemLi9we4k2ObIbYmN3LBfgVFkUrkK9xF/TKjQnaZk3G5raTKCEBCATo6XpzkbW1aB52uR02NcuZVY0PHmeh1WVenx6fTAcigPiZtHls2ok1Q8RCKMSh3ARQlFXGvI/MmEg9bGSbtdh5m6vpvc1xJTLqxqWUMCLmbsS2mx+nE4VXL9TNtiI8GY9Hf8UoBrmV1xvRwa8GZdKa6hD8zrP+R7QUji7mXVH+UdVg3+80V6HYD55i6g6+nYD7q2nLH6PKJ3MjVtG+0mtp6WRe8FNZB+ZHeMXqH5hXTqiOSRdmQTLtNNNVyTzzJuIkmQWGA53jtNtpn2iojeNjasZ+ImCDeY3ULjYt39ulBQ/wAyUUsdogtmbWEWhLbskP241oczFm1GBJMUypcGbUHFftMZopgSYgaM0yL3HeRUIvX/AC9I78xLBMTOaRSx+BNh0ecj7aHyZqZzH6lx2zup1dJiByKzD53knAEKY7tjuxridmLGoS7I/Exnybi446VlNY2G1kGcvQmj8VOhgaI523nJ0Z088V2nLH5Wq9A5CVOni+8hnpYldTsBZ+YMNV+PEyJ0G7JsdpRX2+2UApAkurlToMDIYdIPuq+1y1Okbm6mfuQ01H5jYPfkkdpdbCZgpDaqPiMOEF3Z+Jlp1HvXwJ6n07oenID5XBJ4UmqmvIsfOS+0iMHtOjkZkiOuRFxADJljaBEKmoERwgKoaZUIExwhAIQhUAhCEAihCARwhAIGOKARxCMQEYhGYhA1x8ESXEeLmNxdw1Cwb2JouxmWH7iJ0hAosiBJPxObIlHadN2a5mGRoGccmOUWN5QWZygxEgvTDT+sQaO4BUtSdpAmg2EDbH+ZGW2aQMqoRYM66wOgK5lH5MC8Q0oJOR7NdpGTqU+1DYHec5yWYFu0kNp3kExMaEBFyTGDREkRGBWT2qw8zCXlcmh4EiAxxNACRIUbiaFtviAthJLsTSxEFt+3EpRUBpibIaJr8zoPQEbjLv8AiRi+4T0nStBrleJjK6rrjjLHCFy4Wp9xwGm4N+7zNcyA4W/E5EchWB7GWXcc88SzN/SJ1fSOn19R6rcJx+Zw7u23Jnv/AE/F6Konf/eY5LrF14MfY9LNlbKUxDiqM8psTh6rvPf6Doy+e2G54muX6cFyH2bzwzlxxun0Mse32vDA0qBFVzfNgfFkKkfiSMZPadplK59ahdo5svTsfxLTpb3LSXKNTGudRZn0H0bphVsLBM87F0q6hve8+q6HpxgwKK3reefmy35E5MumP/tatgxZsfpugK+J42f/ANOFs94nAxHm+RPeG0GahdxhcZPXix5Msfjxc30PpMeEtpqh5niL0tZm0nZeD8z2Or61+p6wYE2QWPyZzp0uRWCaamJlY9/FuT+9eD1aur6Wa6nKRfbeex9WwhMy1PO08T2ceW8dufJ9cug7ySs7PTiOK51jjXERJqegMYGzCxIbCLlZcYEDOo4O0hsBAlRz1BrvfczU4iJJxtzKjKVdVv8AMZWTUqNBlIUaT+amuDqX1fgTnAjFqwPcSaHs9L1zC1fnzW87EeksN6g/E+fVmLFuPM9ToMmoadW055TTU9b5c/t7gb/dOM9a2NXATWoG62R+tzuIOkjUC3/NvMmTCR7kVq7gEL+0Iz6fr8eYAOjq54BN7eZv/E41IVEUkmioG8hsCFAFORT2Kj/txNcXT+mwciyo2JG8CM7nMaa0HYjt/wBJGMUdSaVJu9rJnSCSG2AH6TFcLZGOttVdqqBsuoWfbYHFd5LZmb22v/xF3NVUJxye13Jyq6uNLgL3FcyDIWTbhB8HcyyRpNJZ/M0KEUQ5A5NzVNOob71CMNAC26AAbn3XU1bNo6V8nICkiWx0nUANzuZxfVMw/hgitdtA8lTeRr5q5yfUFDZVJv7e06se7muanP1v3qSCdvM6T6zXldR05T+al7cy8ATKlrQYcidNnf238ThyI+DJ6qLpBPHidPrDqTGDVNvcrRRNczNM3qpspI+N4UVAq/1mRyKuvqmHPMxOwI+Z0dL7uoY/kzHKNOVh8zYvKhta7qDMtLeDOjMQceL/AONGZXLERpbxCjKP4hAWgjHrvvXzOjpiubqdfUPqI337yemwetk3NKOfmX1fTHAwfHen/Elqr63p0JbLjYAjdgdr/E4amxfL1LKgFnwJ6ODoQmPSRZI3Mm9T0eRHLI0sQexqMVNIzqMKfE0sdorEDvwuwwrQB9o+ZuC4UsVG29CZ9Kqnp1NUa3mo0nbkVtOF+q83rWdgpda3NTLpx/8AkYx5YTo+oign5M5sW2bGfkTrPg9wqQ0TY9SkXW0y9RkolpQyWD3BnEeRk2Yye006gVmI+Znc9MRB5jHIiMBzA1Bk8GCncyTzKHCK9o5AgajLGIwPEBR1EJtiwu4JVSak2JA0iSTct8WQfcjD9JOk+JdiYVtKGNjwpIHxNMXT5MwJxrYHO8bGKjeaLjYqWA2HJnenR4cOMZM7XW/xMSz9ZkCqAmNeB2Ez2NMVojSeDO7DgxBR/LDfJ3mXUdOExgoPt5PmbdG3qJpLURMZXc8V0KaUAUo8RHyN/Jj4r2k1zM+ocLjOkUTsBOc9oxxj1Mjv5OkSyhDe08SsK6AF4oTQrpHtN3N5X9DM/aTZucnSCzO67Nb3OLoxTkRj8HWFYbjYfEekMNruaAe3c7xPlXEtXv5mVQcLijqlFa3sn4EzOW1sHVfFSQjONR/zLrY10soG1frA+0jcEzbD0ObMAR7V7Ezof6O2m1zmNGnHYDDYbdpdkDioZOlz4r1KzEcbHeWOl6rSS2Bh+lyeq+cjlZ8TYMzY25U1tInZyOBgI/iUTGOIHaIGAzFKIkwCEIQCEIQCKOKA4RRmAoQhAfaEICEEIRQolRRjiAooQhF4/umlbzJPuE1/qhqEi6Mx8VNd2mWfbSR3EeLIeDKq8hGNNuZyEzfIC7/AmeTGV37QM44jCEOWu+0iAMirKxixEHmmxgIcynehVyTtvM2JJgIm4QMIDBlAyIxA18RvGEGkEySLgIQMDtExpTAyY2TEIRiUWsb9hDGLYDyY8gpz+ZAjtQ/WNdvzJveMQrXF9wnvZ8X/AOJhaq28TwMZ9wn1D4xk+mKRwBd1OHLdWPTwzeNeRmNYyO0899moTq6zKLoHYTkQF2+TOs8jhl7Xf9O6cu3qEbDj8z11FVXMnpcKr0+MJ9tTpXFOOftejC9Y936JkGZbP3Kanp5wPUs8GeB9MynpspP9J5n0ihOpwhh3ny+bDrltvO+zJ4v1np6Ksov23/1nk6G/E+tbplz4vTyD7TsZyZPpQA9lGzN8fLJNVrHkmtWvGxdLmy4WdQaXmYqjK0+vw4EwpoAHE8HPivqXVF/qPadMeTe1wz73x1/R+iusuTeuJ7aizU5vpyt/DKGUgjyJ2BaMYcVzu78eXmz3lUlDOHr+oGP2XuOZ6c+e6zDm/inDAkk7bczrz8Ex1peCTLL1zdLjOb6woW9N6j+J6nXdRj6dxY901+ndGcCtkyf8RhVeBPP+tD+aBW5E48nHrW3btOTk1+o8T6r1IzZQyixxtPP92oeJ3OlVqB1X4kDGDyP0nowmpqNZ31z+oPEAyzcY+PbR8QZQdtzv2G06bcrpkGVztGQKHbxKOMf1CgPEgj+YBq/Hma2zo2UjkQK0OJu96hqYD4HMGUWKXtyTHY05dA8RHHY4nWmMt2Ah6Q0+ZezOnC2EUdpBwCvmdxx9uZJx713l2mnAcFbzPSQ3zPROMiScd8iXZpwi+OJ19J96qBzIfFuanX0GBw2tqFcXM1Y6XxLQvZiew3kP6qUMVt5JO4khuqHUEkD0+L5nQWbe6G8yMTmOvQxF3Vld5rs40lyV5rionYahpBMRTSTTVrPJFwNmINd7+ZaHc2Nqr4nLia/tAZro3sBOvVsFJAPaQZjIoyUtMT3HMrHVlA3uq6MlQMdscuvxfaWuTSpLMLPAEDRfaKZgT3j1Y2/rAP5nPrBag5G1xouOtR91+TA6RoYe1rE8T6rlD9RpBsIKnoHKEvQBX5nh5XOXKzeTcsSniHu/SYdbsE/WdWNfd+k5OtbTjQ/Jm2a5RkJNROqupHA43iGRSdxuJQAAFi5plwkP0WaibQ+J1HIzKSpXTUeRUyYyGG3nxOJHOHVjfde0s9Q+j2yMfiT1QrNfkTToq95aLrQLRhfHeX9icoHo4iPG8ymrL/8AjobmUsQ4oGEo7OmVRhDnav8ArMOoznMwRL0/5mZclRjW/n5nX0/TFFstTzPz0czY8nTMrg7+RPSw9amTD7tiORVzNgHUqRfYziZX6XKGG48+ZPv1Rmr1mKmwTYkiXnyLlZXUVYoiQJuIIQMUD0emCjp0Jo8/5moKf07/ABOPpcwr0moHsfM6hZ+2hXmcrPVcv1A2ie2iDORP+In5E7fqJJwpsOefM4k+5fzNz4PU9NiStgjt8R6CvDfpU0AYi13iNgWRxOY8zqt87Wb3mM0znVlY/MzM7z4hGTHEYFL90GgvIgYQQijhRCoTTCnqZAsC+nwHI2+w8z0U0IAgUiu/mTjCqtKvECpJDbzjldq1BGq9tUovZogGYXf2tX5loQTvs0yNTo03deROPIp6TMM2L7DyDOjIyYULZP0APM5EXJ1uXU+yD9hN4/7Snk19VkWtsY4+P+86caDGlLxOVCelzEc4yanScTAWHUg7gy30XZYURsZxC+m6nb9J0omRebqR1OG01D7hMzxW5yu9aGr4Au5i7HLnAYUE3Mjp8xCEHkSsdlWcndzLJqo2W1Um673AubFtUkD20WvbvM92fSRM62N/WRR7zxOLpWCuSePM29MMNJPHFzHpqXIfzNYwdRyKzWpJPYdo0xZMxA0H9RzNsPTY8h1DIoN8ET2enRMeMABfyO8nkWOHB9KarZVUfE1P059PtIPxPQ9RV24EfqKRyI204cHS5cTDcj4BnaA1ciMuo7i4vUUA7yKCaAtZav8A/UzD2AeY2b4gfK/WcQbTmQbjY/M8wURtPfyqjIQ1aSKM8DIhxZCp7TXHfNOVgj5k9oxOjJncXIMuSwgUu4iIqIGpfIgRCB2hAIQhCFHFCFEDCEAhCEA4jEUcoDFAwgOOKBkCMIQgUp3E1P3CYjmakjaFh5x7FMyVqmuWziB8GYXCu7GMZFg3LZEyY2UbzzgalDI47kQFkXS1HtInSGGYe77vMzbCRKjK4RlaiqA47kx3IqtZqoooQHFCEB3GosgSZSWGBEDoc8CSSIr7mQTcByHa9hEzdhJgEYijEo0Q6SD43mnUrT2OG3EymgfVj0NwOD4gYxgxlTAKbkVpjNET2s31FMPQDBiNuwpq4E8Ue35lVe7ftMZYTLW28eS4yyftJJc/E6ceMJjXK3+rj4kY8badZHtG/wCZWZg4IxjbkmWpHufTuqRcBDmtPAPJlt9QQNd6j/YTxOjcNkKPxW1/E7MXTvka0SxOdkjrjuvZ6frAzalGoeJ9T9KcnGARQM+V+k/TMj519Oydt+wE+2w4PSUBRxtPn8+7dR2zykw1+26pqEeijvLTiD8T0T+PhOPtr1493bmyKdakdjOLpMDfxzPoOmzuRPSWr3moAracv4/FMr223+S4zR1CImpAzITV7z6F5MMbq1y1a0uKhd1vJ1jmK2YznefH9emlk1PN6gYcvXouQWa2ne50oTzODpMGXJ1R6jKunwDOPPvPKYuvHqbrg+sdFoyB8aiiP7zx3xgGmvV8T7LrRiPTsMxAXzPlswx+owxkkE7E8x16Xq7YZdsfXKoVRSD3f6ZAVt9Sr+BNWtSAhFd4MFIFGv0mhgcTA8KV/wBIlAKCVUe7vNSp0kLKVQDR5hGegm+NX4lLj22/BM1Y+07rXkxZG9LH22ja6Z0NB9IA3ApYu6/EGdq9mnVID0aJFjmuBCHkS+Cfxch2BagPiSlvkLf52m2wBOmzBpkLNDn5jCAnmaIHybqu3mP09H9NHyZdoy9AC2bZfE3Dj0zVTAMdTe0gcDUYimlSMgU3v7TvLtlvsFq+e47GRoYVf6WZxrhXISyB67W06UXJq0MVBraoVojNuQFPzAkqpLvY7GQEzId2Ui9pkBld9LBQQdj/ALQjrBVKK733E0LBlC6wrHijOLIf5oXY8ccXNVXY0K32s3AYxubFqbPbiAxDV76JXuBxKDCytMCNzNceLHkAbU3HYwMmKCxps/tMmzFQBp2b9Z1N0Q1F1Nk+ZYxkABVF96k2OPqlKdI2Rq2FUPM8fFyJ6n1dymFMZ/qNzzMX3fpNRmugDgTg6xDkxDTzc9IjdZ5fWvpQHga6mol+ONcWVb9hNdzKDMCQdoxkykiuBJbWTuee00yr2t7SJl1GJTiY6SNPBjuvaYuoyEYCoIo7V3liMeiK+sEc0CeZt9RWk2X2g8zkCqcRa6cHYeZbdS2TCceQ3XG01oOr6RSO3MxjV/5eg773FKghCEDt6PBoIyMLY8fE6yRdVdTlRiqL2la967zFWNiL3G36SMgGTEUfcRH3DYkSFLcUWPmZHC+NsbkHjsYCdOa3U2u4nNOkqHCFxeJRo2K8S5EPuHIE36bMcmxYavB7yulIGEX5mXVYdLeriFDkiY++Kvrv+CnH3dpxD7lnRmzjN0yigHU7zn8TU8g9knSdt/8AEZyImMksNR7TH1Pb5mb+6xYnPSuLJ/xG/Mgy3HuMgzuykwgYSBpzGZK/dHCJjg3MIDIm3RkDqUviYzo6EA9UpPA3kvxXqMEG4Yb9oldDudiJTY0d/A7SCEDBbJHmcWj9hJ1bD4mTsnTDVZJ7DzHmy48OPi2PAmODp8nUZPUyqSvPi5ZP9Epiy9UxyuPb/wCbCdmMUClaQO0ptSjYUB2iRg2o6qPkR9Et06ZNmY/AmWJjgyHps32/0t4m+rahZPmY9Tid0o72bB8RjUdAcI+l+JnmyMW2UVf9pPTP6v8AKyf8VOL7zRUUGySfyYs0rz3BxZeKUzqRrI0jYCcvVZNWQiuNhNeme10d+03fiOk4kK2bBO93I2XvZ45m2Lo+qyA/y9vJ2lt0vVYgawD8g3OauVMh1e5P1nPi/wCK1eTtOv36mLNXxOTFYyvXNmag7sRIN95TZG5LUTOUHT5v5hp1t7iTJodadS9EayTfE19Z2rVuPAM4imhud/MqyBsbhdu9c2PVbAiaJ1WIf1TyyxII1byE9RPd93wYNveXOhoh6/M2GQFbu54Iy2PcSp+Jvjz5Av3kxpdq9NQBqo3PP+rYLQZVHGxnoUdRGq5HUIuTGyFtiKM543VYfPAxyWBViDyNpU9LChAxA1HAkxqYESeDAsyZckjeAoXCKARxQgEIQgEIQgOEIzxAmEIQGIGEUAhCEBia9hMhNRuohY006sRExOI+J0Y20qZXrKRCuP02viWMLHtOlcuO7I3h6qkbCVGBwsm9TZfem+xla9XMzvc1CsStzJhRnQOJlkXmBlFHCEKO4RQKhFC4DlKaEiOBV3ETUVxSKIRwlBAXe0BzNkCjmQtZgNHpPYToVb4E2RAB8xtnbkXHlbhZqvT0LdqHxNjkC7Luf7TDJl33NmD2m2lftFDyeZDkrX+JCku4/MMrF8hJNyOkjrxas2MKNgOZrj6bUuRQRYIq5zdMD/q0itzOg9UMeJlA3Ju5lpn02Ijq8SHclq2/M+sx4seJduw3Any3QtozDMwBo3vPoMX1JcmMBE/mHYXxOebrg9/6Z1SdG5ZlJBFUBPosWdM2MZMZtTPhy+Y4AHbS1e4jvOn6b9SydFlHuL42+5TPPcrj8dMuHvNz6+0G4gwsVPP/APeOiQb5lP4kt9a6M1WWej8k6bry/jy38doQyw3YycedMqBkYMCOxnn9d1ZTbG1Nc8mWWPBrp+2scLndOrqshRCRuZhZKpk8ThH1DOUJZQy8E1O3G2npV17EjieLku7t2/HcJqt8eQZAGB/M6FYEbTzOr6hej6F8o2IG35nk9N/6hzFlVkBJ4nTgzyx9nxPw3Obj6wCY9Z1KdL07ZGI2Gw8mC5wXRCN2W54v/qPFkzsAhbSoFgfM+nly4zDeLlx8fbOSuDq/qeXM/wDMKsCbGk7Cc+PKM4OhgGqeb1/Q5sORV0uAw2LCo8XSvh3wlmAFkjaYmr69WU/x2lG0sFf33Zvio/TIS6YqO/zPMHXujAJjLNfuB3Bn0PSkj6OcuXGEtrAMznl1Zk28t+oy6tCY2F/1ETUI/pgMaPmR1P1fpR1idMihgx9z3tc68OHXkAuwdz3l9S6X0WEMNQNoPPeT1wxNePk3uPE9DVjw4yNgANhPGyEZcjNkyKCxupJN3ZsaFxV+KEADZBFc7ST1CKwDuQfBHE2+73bgjzNs7SqvYGwHJPcy/UVR7aIPJMzdipvknaZhgb2AHEJt1DOn+qq8d5llyDJq0qWI8zEr7AyDUeK8TNVz4mvSD32hF9T069UiuXfGq8qO0MaPlK6HGkeBvJXN6jUcbr3O1AzpJxpiLghalHNlxdScllwEB2UDmb9OX1liAGO1d5kesx+oESnN83xN8ep/eMRVvJgZ5Mbave4AuzvLxgH30QTzKC3kD1vdG5qVLMaFeYGP2MBQI894iSGJ3+BNfSC+4G7G8HHt23PmEQukAasjUebnRhTHjB07DzMEsg7A1z8SrYIQqjfgHe5B0ervpC2PIjOdca0Zzem4UtZDVso7xBTmx6iWQgGwRA8n6nmbP1Qs7Dj8TLD/AMYXxVyepIOYftLUUQfO02y6Gb2hp5H1Ff8A8V/Oq/7z1cxpVE8n6iTpCr3beWfUrz8ecgUdzLOYHYmpllxkWwBrvJA196qdGGpdV3BsyMmQHYd5QwbDuJGRAsoEI0V3uBAYcRqqlR5lKo/+4GenSNpM0yEAV3kVKhfmA5gRAQOo5OKiDUb7REjmoBkLNa/gzOlMObm2NlWzchHX0wQKuSS1+2QaZMgogd/icR5nQSwIsWPE52+4zUDFQMBAiVHT01aQSe/E2y5B6ROmzObCaQbd+ZZYtwJj9tORlIskVcVnb4nR1CkYwTzcMCK2O2HfmaRsi61G17d5QxG7jRkWjRFdpoChNjkzKvOzAjKwMzPM6esAGYkDYzlM6RkoGERhDXmOJeYzzKoPEmUIiKMgYM7/AKfg1h3uq2nniex9MxF+nJVgATvczl8WNcYGo73I6nPjwrSgHJ48TPqc64joQ3kB7cCZ4OnB/mZjueAZmTSjp+nOVjlzN+h7zv8A4llXSK24menGV+0hvIMTDn2iZppq+YaQRufiZL6hRiEs/EksFNXuJriJYAKdzIIGVm9rJW+4iKsP67Hed6dNjP8AxHF9qnWvR4R/Tf5M0rw36d8o9TFfqL8cy1yplwM7e3IgphPfVUXZVAHxPI+p9Pi/jUOMUzC3A4lnqVj9O6FcudS41ADU0X1XpD0XVLmxrWNjY+DPU+k5E9PIVrUT/aa/UMLdV0j4iLPIPzFvpGvRZU6rpkyL3G48GbaFufOfSOqPTdQ2DISAxqvBnvrqbcGZrUJumxOTrRSfxPm/SB+q5MS7Kcun+8+mVzqYOlVwfM+deh9acjj1r/vLErvyfSyAQpUzlfoc6GtJ27ie4jKWIsEXKuhIr5nLgZSA4IipQuw48GfSOqtsVH6zly9DiyNsuj5EiaeGwNXxLQk1qF1zO/J9O037tUwPTZEFhWr8QaYNuNhUaEgEEyg1bcyS6it95R1N9vPayRM2Pcb+I2X/AEkA97mTaksUFNzlGHlddjKdQSwrVvMBPR+prqw431XpNcTzRPTj8SquUDJqAlRREkyuYjAFPaMiRxNAbECIjKIigKEOYQCEIQCEIQHEYxAyhQh3gJA+0UcUBRwhAYmq7pMhNMf2mFjRd8bfic+qdGPexOdhvCqBjBIkCVKjUODKG42mPEpSJFaKB3mefbabDcXOfMbb8QMoo6igEIQgKEI5UEUcIBCFQgOAFykUtxOnHhC87mQt0yx4i3wJ0LiUdrMq1XmY5M4O17eBIz7WupV53meTL5O3gTE5GPGwkEjvK1IbZSdhsJI3htfmUG7cQ0A2njmLvLCgi5SoLkGnT9O2Stnquwu56fR/R8udvUcemg/pPJnufR8en6ZhpaJWwanSqlCWemYncLOOWdd5g5Mv0vH6fswKDXI4E4z0GcqNlVR80J7osoSaVR8zg6rqgFKpR+a3Mxjut3WJjLh/h212W2A+ZxZciD2qT+QZhlykkkGc7ZK7zpMJHO8lrZs7I33WPMQ6k3zOV3JsGRrPHiXrDvXr4PqufpmDYsjLXa56ub6p/E9MOoFauGE+SOQ0d5vizkYmQcneceThmXrrxcur6+w+jfVF0nDnClTvcf8AGtm61j2B2E+Z+jHP/GJoVmF7ip9i/S4cSpmICv3E8PLjMbp6ZcN9v9c31rIcnSpiuttR/E8P6bnxnMQ42H2n5nZ9SfIeoy3wy6V3nn9NgfDnx5GHtVgx/FzXHx3o1MphJH2f0/OM2l2P/CFEzu6pWyKq4wN+SZ87m69CCvTn0wTvYlj65lRVRPT2G3z+JrjmUxuNn15M8N3ti78/QYsl4zlYZK2s8TwH6DN02dunz5GX2+0qdiLmuTrupz5zkbKq9yAP95hm6vKX3BZ6q2azN4YZYt43X27d/wBJwdH0WoZgrsTqDMOBL+pdXgy9O+HE4Ib7aGwnl+pqTRksMf8ASNh+Zi+I3TEaTwy3/eb/AB7u6xbN7cn/ALb02PqA5LZG53NCepjylcdY2IHcTjxI6uCCSvwLluzcONI7BRZE6sLd8ruNQUj/AOVmUEFexKNGZO2RbIt9vNS8PUZNALY/TANWWhFekAPeSOwJks2UKdDCjxY4mj40yim7m9N81ObIoOQaWKHk0bEopHRQfdqPcauJWlsmQlT7a4iQoxIdlffit5QpBSK2n/VzA2RBtt+0jIullBJ9xrbeo1zUQK9vbt/maLkV/wCkg/MgAqmgd/iTl6PG4vTX+82CIQb380YnUsQ2tl09hxAxx9Nhxi1xIGMNeRaUUN//ACp0kFqFXMcnsOy+49xvATZSinWt/pcePqRp29x7HzMy/vUg2G23PeCnC1EJrBWwfMqNRnLBvaT8VUk5Auy6jZ7DiYKzlQWU47O2o0f1uMu5prFjvdwNkchrABB7zY9RiUjXQPYk8zjbLkAoY3AJ3Owr9DH0+RQGxriFdtZgdyUwBSifmY9dkOLA24BPaZe3MParXf8Aqqv1nN9TKgqF2/WSI8zNu/6zdRen95jkHJmuM+wGbRec+4Tzesq9R4Bqehl3a7nm9U2rE5q6yV/aWfUcrtqFAWZzurYXDLsJqXZT7VAj1gpTjmdIyFznIuwF/iZ5r2uZWcOT2naW7hxtf4MqAD2gxNkFbRtsl8/rIxocjWeJQlGokky1WaHGqjb/ADKRfbCMCIjNHFGZGBuCCAT4md7naNW9sAd95FNSV4my5mY0U/WYb+ZWsyDQsbAP7zHIPeZqLYb7mZNzxKVKiW60sFG83dLxSsuZMlew8TdMhHB/Wc7Y7FjkR431DS2x7GRpef7fu1SumICUfMjIv8u7uPALvcijA6lA3vg8TTGi1dfic4LA8TQuVwluCdgJNK5+rbWxI4GwnNN8ylUUaamBm2UmEIVCBeZRkjYyjClDkQgDUIVTt6bPlx9KyJ3bmcdb7d52dOG6dhqB0tzYkqunpOkq8jiz3vtOsYlaguw8x42tQKBB4IM1d10AMpoeJzrcGhEsCYZcbEkLYBHM1OXFQC5ACOxNR+rjyCiXLcDxJpXLi6e23NiJ8Vvsti5ttiLBQxvkhrkPkXy4Pa4QgM6KWxP7R2aXi+qZ0YHIpYfG0QB91AfIBkUbFgG+0o9HH9V6bIRbNjPyNpyljnyu431tpX8TlbF7gAtWeJvkQ2uNeEHI8zU/1L/h5kb6b1Ay4iTib7h4no4crZ0Do4o7zzteTToc61O1PvMumznouoKEn0WOx8SfT4f1fB6Wdc6d/uPzPW+n9UOp6VT/AFDYiZ5TgzY2xZGHvH/hnk/T87dF1pxufaTpPj8wr6W/NT5vPf8A7xk0/wD8Se+CDyRU8Hqdvq+TxrH+0mJXu6G0+4gHwJY+0b7xMLNA/kREb1e0y0tg2zLRP5klyWNqR8x/j+0oU3aBLLS2FuYkEDuPzNitNZJ/ePSC0DkbArim2kN0WFgATU7iF7iIJv2rwYHkZUPoL7dTDsOYwtKWygAfMojuXO2/gTz+t6w5gESgB3HeZxxtc74y6/qBlx+mgAUb7d55onoJiIGphvOLImjIVPmd54xvaRHxFCUUDAxRwEREpo1KknmBZ+JEpYjzCFCEIUQhCAQhGIAIo4oBCEIAYQMUKI4o4AJrj4aZiXjO5gjXEaaYNsxE2xn3TPIh1t+YVF1FqMNLeCYaT4MIAZQbeRREJVdIb2zMCyY043l0JBgwo1Im+QCu0xI+RAUcYG3IhXyIEmKXQrkRUPMBQqPb5MYIHaUdXXdN0+FcDdNm9T1E1OLBKnxtOcJ/qNCTqbz+0R3kGvqqmyCI5nPepnAwmjJJ5JMRhCFFwhCFAlCTNEHeBcpNzIua9MAcyXxYmasfY9GzY+lxIFIIUXttNcuUAhlKM3cTl9cZKIY7fMNW11QnKY7+ulz15FZ8+TIPe2w4A4E4cpNm5rm6hFsXOPJm18TprXxz3b9RkIA2nO7X8TRjM3UESozJtqEWQ0Llaa3mOUk7XCoZrM9D6OC/XL4Cm65nmjmfRfR/pzY8Q6h3I9VdinYfMzl8bx+vRXqGRgoUjwL3M0yZcxAIFfM5x0OhiXy5HvgE7X8x4kzBfTyPfyAZwsjt2qx1RLhWXUe+20psiEAhSD4AMnB0wxeAP7n9YZaGw1H9T/mDbJz6l1j2G1mt5qvTgY/5jBR2raMDU26nYd95k2l2CMupvIFfvBtJ6nEjAB/Us0G8fEybqMSlm9U6ieSu03GBdAAVaGwXTVfvEuHFsvpKWXfccSpthlGXKNSdRQHAAOmY4h1Zy3kquxHDCeiOm/qtSbsAGv3iyAsAjtpHPtYRtGD5M2OgqFuwoSx6rXeJuOxBM1QgL/xQ1ckmahlrUntXyOIRzO7Iig4iQf0kByRfIutPiakHJYGVqvkbH9JTpkoKlqKonkyif5QbU3NbLdftAZ8Y2ZK/BuhMT0KUNWR2A30lpOpzap06ovNvIN0fG7alUr8kb1NSi6QUJZSPtO05jrFM3UtRNaVljIyewLmyA+RA1GMk7qAB2v8AzHk0+mDkCUvJI4nPrBb+YuUKSN9wJq4ct7EU4u+oxoViyj7sbrXwRL/iDY003fbmZ6UcEYRRHOwgFIBVAqtX3gQNfVyZKBG3cnaPChWizAi9tpygMj0xJB+bnUNJx6NF1wL5hEqMeO1CPpe+DYH6TIYNOhlPprqrQuwP5g4zEjVqx7n7D/aFucg94I/00LlBnpy2Mm3bgWD/AGlLjDYvTKg/DTQWVIYrq7WJhkyj1QpY7b0DzKNlwYlBGkamHnmZenooKljwTxG2VjdgjawYY2PohgRXzzILt1StIQd/E8/6i19XpBBAFWJ6eIMGLXqxVdEcTxcj+pnZ+xMRKjKNppi2x/EnN7VLfEtdsQM0iNX8sficGSzjzeLUzqJrCB33nMeMg70DtKjjKEGyDMyrHcA1OwWQNiD4iCWx1EjxU3tnThbESbHMk4id73nWygPpu4iljxLscfpntvNAlKOQfibhABtzLTFf3ftKjEAgb8mbAUsooIjxCObJyZgeZtk7yFUcmUICUDEST+IwCOZFBrYkbxgn8wILD/eCr4gWCPNfEWTsZBXeB3EC8Z3nVVpObCLnWuwlZcrJ3HInPkUA2DvPRGPUZh1PTsBrQX5hXMMtppa6/M1xZcaWD7gTyLuY6GoDtAJv3hXaqo/DUfBEeVryhRsEiwezE2VvwL8zJATu32yB5yWQWbE5Ss6HY5DpUbCYupU0RLDSCIiJUUqaKpRO8SizG0BRGPeVQI8QgQ7iesjJ1OAj9/ieRVTt+mms5BO1SVY6ulc43ODIf/iZ0g0acb+Zn1GBcqjSQHG4j6fJ6q6WH8xdq8yfWvitCH3Fqbzphk6YONStdeNpZAPkHwYLjYbA2PzMjB8V+4E7Dg8zI4XyZANNiuTOwKbMhi6sKEaVAx0CC5sftJIZiF3qaol72QfzHkTbfaQTgQq7M5JVBe8kG7JbdtzNMwOLpUT+rIbP4mL0VFk38TVSf6sWCaY18QdFyqVfe+JkVyVSg7TZGdV3NCRWfTZmQnps2x/oJmHW42Vg5FMNjU36lVdLB9w4IixZP4rHob/iAbj/AFCWep8bdL1/8gajZGxnJkcN17P2JB/tMRq6fMUbaMm85PPEaNvohlxZPsavzNQ3g3PIVnChRt+Y0ysGtXJo8ATOmtvV1G9t4vUIOwNmee31HJiq9BB7Ga4vqikXlxlQeCNxGh2kna7BjdqHeZLmx5RaZR+Lmq13P63JpdgOtUTHtfG8sIOeZJX3dxIPmMufJ1HsBpfAjTCqmybM1GEouldpLahyJ1ea5bIzk6vETTjtzOkmxEQTCR5tRCdHUYTiN9jOcytfTgN4oAwqoqjiu4CGxlEXJqo1PaAiIRmTAcUcUBxiTKEKIozFCCEBvCFBigYQgEqpIjuFOjxGDpMmzAWTVXA1V1B5/aUMq8hb+W3mNEdor9wB4hWvrUTRq/Ek538mbL05ZbVQfiYZMek8FfgwEcjHvJ1HzFCVD38xX8whAIQhICEcIUoRxQHCK4oDuEUcAEYgIxADFAwgEIQgMTQbCZrzLMKO81wjU43qZXNenPvko9bFnfEo1Gx5mXU/UH4VtplkyjSB27zhdtTUJBv/ABTsd2m2PIW7zkx47InZjXTA1HEZ4k3tM3ciAZGFTldrlu9mYE2fiBogLsFUWzGhPrcQGDpcWMKD6Yolr/xPD+i9KT1Az5RSILX5M9wszIRr3PBM5Z33TthGxcJh1gm+17zHp82XOKZWTfhxzMkTJkYk5GHmtppnyHEhCJ6jHlR/mc2nUrLq0Ee7tvKRAu7KLP3ETgHUlM2gihWxM6PU15ANe45Ubg/mRWzlAR7Ks7k+JmRlQahVXQA5mqKWsN+1QpgtFtXk1Gw0o0dbMOKjZVIttj+ZCjTjZiCSCdllCiFYAq3PyJNiWofct/rMTRJ9tKN6O82cEn2s37XMhj23HfvNRly5OnJIYORf9KChNMeAhfc19yCbmr4vbTFR+soIFSgAT5lEobUDVQEeQBByCWk6QDY3+KoSXxtkyW4Q1uKG8C9zjW225iC5QwZchZW/tJxqdbAXfyKqXiTKqhXyAm/EBnI6r7VbJ4vapN5L1XpNfHE2vbY3MWGVuy7fO8bGbuuy+7IRyQar95WLEisfu37F7kt7l0EcdppjRm9qmqEuxev3Fd/1lkBdwu/xM/SZGJfb5MrmvbY4uTYNOIHdW1H42iFBgRVD/lhTK4WydtvEnImagqaBfIMCVbMdQZFGO7XeyYhjUOLWtPzNcWDSNK+1e17zLIP5qrqQAb1Vy7QwLK7gA/vOhcSE7b0JgKcE3wbC1vNCXD7WQRd+PiAMuJCU9NQDybqUDjyoAqgnjsaghJW2K0O4EAtEsq0fNSDHrgOnwalpWqrE8zHvpNzo+q5jQQte/E5k+1DNRmq6gE4wPIiQn06MvMBqX4Ez7kSjNuD+TObjORxYr+83c7t+Zy5GC9RjJ43uVG7JX58yDivYXNBbGwQV/vEWo0PcB3E0MfSJsaY1VQKImgY1u1H5jJCg7rcDk6j+Wti7nOOoPedfUYMmYako/rOc9H1AJtAf1E1GaQ6lT5iOYEbTJ1bG2lloyfwLMu00snUakUzfiaJjd/6aE0GE0Cdhci6QuI1xK9P/AMqdSKAou9+80XH/AKa37mNjj9ImL06ne2Fh3BuYZMDhfaPxJtXKQCfB8SG9p4mjYXVrPMTY8lf9JUSrAfEsdR8TIqU+4bRDIglTTo/iTprT/eSc2TttMx1AHAEP4k9oXUPUCbZaPxJbLpaqtfE0wOcmQeJ0HDjbdlFwjnfqMb41ADgL/SaI/eTbZ3CILvgT1Ok+j4c6nI76F7AHeegv03pMK/y138k3M3OTx2w4Mspt42DpxjUl9S5BwKjy49e53Pmehm6NibRr/M5mDY20uJ247hf25cuHJj9jz2xqG9/HmTlxIvEec+8gTF3NAeJjKe+Lhl5qoYUdpo2NgoYjYzNQXcDkkz0hgLbvvNYY3L4xlljj9edDaer/AA2JkpmVAJy5+jVN0cMJm3V01Md49o5b7Tr6JTr1/wBI2nOMJE6cJYIAoAHzFR1uynjmZvaMMqGiOfmSCbF1fxLJauBUiusZfVxB157xXkVbvacmHIcGTyjdp05tqPKHggwikyEgm7/EosO85w6hpf8AEIo3UESK0LqK2lJ/OdUrYmzOU58dcbzrwN6fTZM1USNKyyFJ3XJnYsLUbCoFcR4WifE5ld0/puMOWPElFafdpDkfmIq1bCvgmMtlI2X9ZQDN97V+kmlc5YjZkJmGRgrrkx2rKZ3BAjfdY8ROiuCNIIMI4uszpnVHBAcbFZiH21H8TpzfTlYkodMw/g8q2ORNbR3erjejjOocA1UZ9zBdVETmxYnQVp4nQWOkBvaf7zDSXTGLvcDiNQCK/p7CRkDKbrbzLxKavapQ2alobfgTbB1GhSFY+aB2kaVq6uRoo87SDvT6g6p7kBHfsZ0p1eN92tfzPLRWvVR08TZF1qSNviFYFhXMRO28zz9TjQKtDWTv+Jy5OpseJvTzdXRmdVW9gZgOprsKnMzMxs8+IHqFRKRAznlm7fiXTUxaZ+qXIunmchk3vKELrQEIuIQGIQuEBxQ4MDArtcmP8xGARRxQDvGOYQhVdpErkSTCARmIcxwpQhCARxRwHBPvEDEp9wgjRxvM35mr8yH4ENKxdQ2MVyJ0r1CsvuAI+ROCMGoR2NhwZPtJQ/uJl6JTghvxMg/gxlr7yjQGjuJucOJserTv8TlVww0v+hnTiasRUncSDE9OCdjQmeTCyCwbE6boxNRUiByAXNBi8mIjS01gYsAAZE1y8TGUEcIoQRwgJFMRwlYkOXKqDljUIjiKet1n0rTg9bp7IUe9TyPmeUYUQhCAxHcmEKq5phajMZQNQN3eJB3MzG5moO0g0DgS1yHic9ygagdWvaYZHsSGydpkW/eBTN2kk9pN1+YhuYHv4uu6dMKJYsKBcS9RhAUjOwZTe5ueKJXMx1jp2e2Osxq4ZuqNXftE3PW9IcxyerbEVc+eqGmTpDs909T0LsAczkVuDwZ0dP1nQYUIBF/nmfMFSDztF7vmOkOz63L1vS5cgyr1JGmhWqhJ/wDd8QcAEEb6qO8+XQGpQ1Sfji931mL6pgB9+YKp32HErN9S6bIi+l1AUg2QTzPkrauYraT8cO763/3HplG2UapJ67CT92pjzvtPldTDvDW/k/vHSHZ9Uc2BqOtS35gOrxAffdbbdp8p6jjcMf3i9R/9TfvL0Ts+qXqMbURmAo7gzVcmBdTvlUgitzPjyzc6j+8NTf6j+8dDs+0T6j0qsV1qR5EzPXdOXOUONI2/E+PsjuYwW8n95Pxr2fZJ1GAsCmVSD2uaerhV9WsH8ifEFmHBIlLkyH+tv3j8Z2fY5c+EcFf32gOqwso0st+e4nyBZz/U37xq+Qf1mo6HZ9o3UdP6Yt7mR6nEFPuWfJa3/wBTfvDXk/1t+8n4zs+pPVYV9wbjuDLx9ZgyMACQPmfJFnr72/eSXyKL1t+8v407Ptm6vCi0+RDvF/E4MjBlKMFFgjzPjBlykfe37yfUyLw7fvJ+Nez7TH1ODQFUgDxfEAmBTqSrY833nxgy5Bw5lL1GZftysI/Gdn1ruy/1IPAG0kuos6jZ5tp8p/E57/4jH8xjqst+43L0Nu/q8pyZTfAPedGHdUnnO1lT5nodK4IA7qLlQ+pasi3xEDvJ6veu+4hewgZZGUIxPFzz2fXTd6nV1jfy9I5a5xhTqphRG1zWma0LlqINAfMtMwQit/zMwlg6f7yFRtRjSOrJlZ/toN4PeBT1cR3IY+ZiPUApeYzlyI1HkwGMOVeG2/MZOYLp3P6xozsuqyJqlHbvCudMWbIrB+Af1nRgwIF9zadtrEoBVY0TUoKgyag36QMkXFhyEK7Ed7jyJjY0GA1d51D03+4i/kSfTwBSyrvcK5Q2QjQRZBmiuFFaCD5uWANQCi+8prs3jA35HMbHPkYtxd/niUMqjZ2/tNP5e/s03/VUghSACbrvwYA6jKPbt8iScbE0UBXz3j06eIa2qxKjF+n1XS18Gcr9C1WJ6JzUBqG8S5krfaXaaeSOlyHgXA9NkFWvzPYQ4H9ykA/O00GFSLJonmNmnkYcDjkbTrSgeTY8zobDlD0igqeDc1PS6qtlBjZp5JzdRgb72X8cGb4vqmUUrkESup6DK3D3OJui6hOUjUrUyyx+V6i/UwRRlHqsWQbsP1ni6MoP2H9o1XK3CtM/jjtP5GX7bdT97FQAJy6he+86PQzP9wMX8NR92w+ZuOFu69D6V9NbMgzsdI/pnpn6b7fv/tPOxfWThxrjVBpUAAideH64rH3CY7ck+O8x4LP7MsvS5sNqNwe8z6jp9OPWVU+TVGdzfUMTjxOfrM2NunNG95O2WWU23048cL1ryyPdUQABokiBY7kC63kr7rJ3nbKevHjfGw2Aoyg+RthQ+amQG3MpW7TCqK6/ue/xOjpsikN0+b7W4PiczCwRUg6tj3EqWOl+kOPIVbevmHpheB+86cGUdRi9Ntsq/aT/AInM2dQSrKQw2NwNMag0unedHXEIuPAOF3MX08K7HIftQWZzu/q5Wc8kx+j9qDw9VT7b3kaaN8xgb8SNL3UcmVrAiVSYiKoEQLu+ePMAdzutdqkbkVe0YCr+ZBpZAqrhp3+ZJJBGnaaawdiP2gLRXAu4wlmaDKFAXTYiJBuoENhsb7D4mR6YixjNTpDbUdx4jBW+CBIOcYcigDmUiZFFMFruam2XKqgHUJzP1L/aiX8mFV7mJXfaMZzjHF+SYlzk46KqG4uJXJUDIiH5Eg8EN3HPky8RGRwupV+W4EwJuKjOrm9bq0wYfp38l1d2NM/c/ieTLGwo8Q0g8GEICOIAxgQiTCWV2mZgOEUYhThcUDAcORAQhNFCMxXCiEIQK7STK7SDAoQiWMwFCBihTjEmUIQNEORAmEEbNzIyDYSzwPxJf7YVnFUIQhRwgIU1mmInVIOwjxmjBG8LmZeK4FsPMVeTC7/MIE5ewmUvIdxIgKEI5UAjgIVIpzu+j4dfV622VBd/M4VXUwA3M+o6DpB0/RhRRc7t+YI6kIsC7+f+s+U6/F6PWZUAoBth8T6tEDDcb3PI+v8ATXp6hB/yt/tJFeHFHCUEYEUBAqoVUYj/ADxAQlgxFa3B2hxAZMRauZJbsIvzIHqvgQ4+TJvxCUOMSRKEirEpTJAlgSKoR/pJ5hADxFUCDccBjaOxJveVAdxQhAcXeEIAAIUI4SCGFCpIFCWRZhtUozMpDvEV3jUXApgCsEFRiHBgMcxkxXC4FXC5MOZBVwq9ohH3EB8SSJXaA/EozreOURALIJqG0qSRvA27Kfien0aD09Xczy13VZ6vR7YFExVRntiR3ETngDxDKayC9t4n2IiK4usJL4wP6d5mXpb07ysp15gewFRppDcAXtNsM0yamo7TYKG8zQYVbcVfkipQx1dDt5hXOylONz3k05I9t1wZ0WGWqbbyIBR3kGaODtvLuhtuZJGNWJDcSkyKw2Nyhpq5babDcX2mAK3vXxLFXxINSlr7dhMWZ1o1ajtOjHpYVvczcFTp/vCrwe8FjYA3sCdHoK32s3xc4x1GRPbjOn8iaDrc6/coPyNpNAfDkRjcARr9yAmbfx6MCHUj8TE5sTZCF1BTyagUWQ7AAEdpPpJZO4Mzc49/cwkK17h/+8qNXxozgKR+sgdLb7afzGuTmwIxlF0doA3T19wG/cRvvi07j8cyvVANXYlCmFkbCFGNT6agNZGwM0yaviRrYWVj9RmG4gFc2bi7Ud4jtud7ks/eDSvTW7qSGUWCtSRnYGtBkHLjLVw0qKAv7RcjPjLArX7zS64MesnkWIHi5cGTGTttMtTCe4ADdi/gxHp8bCmxr+ku0eOMzqKBIljqSeRPTPSYL2X94fwmMVSV8xscOJi9qB7TzOlcQnQvT7bACMdMGNm7HgxscxwkH2gmT6LAnad/pN42i9Gh8SDhCEjeSVAPmdpTwLk6B3EK5FbQ2sEX4m3W9R02XGrqf5g2YVz8xv06tvRmLfTrrSxH5mtpo8f1EJ0rYVUDV3mSM4HsJIifoMq+CJaI+MKp4i00sZyBRF/iUmcXRah4MQOmzVySVc7qDMq7UdGohhvL/AnAqBTQuaDLkThr/IlHR3+IqB4mf8T7OFuLA1sX1b+O0DZBpHPfuZoF34nPm0u6gbdzB8h0kWQZB1EUBvBCD5sTg9dgOdX5gcjEijUDtdt5LZGAIAnIQ4ayzG4HXew/cwNgLNsdu8tV1Ma/acyEjmz+s3GRQuoEgjtIpOoVvu3+ZmDsQ24jbJrO67+bi9j8KQeNoR49QAuN1I2MW44nRg/iIjxHZ7x7d4RIYiUGBiK3J0wjQtt5mbEGFxQohCHMBwEUIDji7QgOKMQgKOLvHUB9pErgSYIYjiWMwFFGYoUxGIhKhEmKBhA3G6AxP9hgD7AJLNYIhpnCOoQhTRRUzuPUYQEwEUIU7jJkxwLqwIx8wT7YXQgZv90mOEAhCOARwjAswj0voi4B1PqZ2UFftB4ufRar02VIPDDvPkBtPQ+l9YcOcI7fy3PfsfMjWn0GgqSQJhnwplxOhFhuZ0rkZVYsLHYzm63qMfTdM2blf6R5PiQfKdTgbp87YnG4/uJlNM+Z8+VsmQ2xmc0CMQjEIYlSYaoUyaiA1bnYQAA3bnxEzFvx4gMsBsv7yYRQGIQhvAYliRKkF7eZV/MzjuRV3ANJuBgVqj1yP0h+kCrjDCTDmBWoVHYkQhV6hDUJG8KgXqHiGoXxIr5i78yDQsPEQYcSYqlRpcARcjeSL1HeFbE12kFxqqob/MRO8IsERzMGuI7MC7qOZ3HcirBjB+ZncNRgag/Md/My1QuBpe8r9ZkDvxHqqAzzzETvETZksaMDpw0VAnpdGf5JnldNuJ6n082jiZqwdWQNDSHOxbwIup3cDxOfPmILL2IkHLT81d+ZWN2AvhvMALIoGpXp/NDxNMrGZhuzX+lTdMpr/acw1Bv+Wv3lrZv2yq1Y2ZOj/SakttWkV5uP1KEBhK8StK8jYzP1G8bRplttLLRgaUO8SmjRuvMhgGYe5ue0s7muPmBQc/02JSZNQ/HftMl2aibiZwVoit5Brqu+aiIAIB/tFiKtYv8AIjGQE8WK/aArs8DeUFr8RAhl2NCPWtBZRB3NV+sYxC+1+Yw4U0BLBvsIGekUdQsRUrmizL+RzKck8GjFe9wDSBxRERLDg0CYE3Blpa/vzIoZ3siv3gHyXbEn4AgFYVVnffeao1ruN4AMittpYV5lqVFbX32kavK7fEzYMftZR+doHQdPOrST2MxddR8/ImLh6IBH6zFmyq9hgD4BlHWuoSjlAFFLPwZjidgPdsfmMv7vay3A2x51A9ylZWNw2Q6h7exB5nObI41QAKtY2EDrKIw2v9ZJHydIkrrPDAwLZFNESDTTqrT/AHj+zn+0jHkKrV2ZodGQAOB+sqEuXc6MguZ6sjtrZh+F4m64lAIUAg9qkmhQC0PECNX+oQZEbiiZRNMAV28watWwhUGxydviCjeue9yqsx7BdyB8wKB9p2nNmVSo8g2TOj1KWuROfMaQ0osyIjJgIo1cXolqIqWHU41snWdqPmaeklGnIA7GFZjp8le7SD8mYOrDmdWkjcgn8iQxdTsn5qBzjHkcbbfiB6fIB7BvNlyOnaxe4qW2Wq0MobxUqMseFx9y/vGcb+RvtLHUN/VRl+qrACr81IMvToC6/QzRcKGiQdpLqmqgQCZL+3YnbzcqtmxK1TPKj17SNu0hHJPsOr5ls7AiyK+IRmrLsGBU+TxKIUeJZrTe5HzJRg3FGtoGWksa1EL8TbFpTY7DzDUv9VCv0ggVtwwMDzepwNjYqw3nMtI4JUMAdwe8+h6zpxn6cOv3qP3E8TLj5mmHbl6BM3Trn6MkgjdSZ5hBU0RvOz6d1R6fLoc/y3PfsfM9Lq+gTql1oAuTz5jeh8/fmBM0zYHwuUyLREzMqDYyZ29P0adUv8rJTjlWEp/pXUpwgYf8pk3BwQm2Tp8uP78bL+RUyIlUcxVCMQhQjiqA6MLjEZAgTC46iKwA8SY4qgUIGABjgKKMwgAhcUKgPaG0rFp9Qa+I82n1DoFDxCpsQuT2hKDcmaBAV+ZEtTUgz4hNmQMLHMyIqAoQhAIRiEIAxHEC1xRwpQhUIDqUABzIuWBcIXMpBZk17pqghRUYuOobTLTq6Trs/St7WtO6E7Ga/WOoTqOnwNib2WSVPYzhg9nFp7XcsRzQECN4SoBHcUIFcw4EV/pAfEKLuEYWOoE1CVUKgKPvChGBIACVFUoD5kUgI/0hR8x0YBtDaAUx6TAVQqPSY9LCBNCOoUR2hv4gFQ28w5j/AEgSYXK/SI14gKzHFtHCkTGIVcAviEBveSL1GWRtEq2xgBNDmPc+DE4oSFJgaUfEX6R+6PeAv0il7wgTtFUv9Iv0hSEK35jFR0ICr5jo+YaYADxAQWuTAgXLoRGQa4eJ6P01qGSedg31Tv8Ap4psn/xmaqsw1ZL7VPPzkrlvkVPQJuwOZ5znVlIPKxEplRWmqMsMdtx4kFTWx+ZYUbC6PMqKAPwYL916Y/T4YHmVZsL3qRU1qY7EDzUpOnZt1ZdP94MQti6MSb3TcSgOMLyeZmaU87/M21KavjzEceNrawPm5Rjjs3vd+JSlj94AXtKKqPtYQA3GqBLY7W7MBh8E/NGaBNx746AtuD5gZjEvKbGaqp8SSti7IM0QA97P7QJ0DcAUJIxqq/6vkzXTqHiSbqq27SDP0m1/dtKuq3N/2iV9Wx2qNvuoML8QBRySSf0hsD7tgfm41AvyR4lMBY8yg0i6BjCjztG7aR7TY7XIFAXbE+IGhUSTqHYGRbAjuPM0VlJurXzIpaiVvTfxKrWu6gRKqkiht2oxsHFaN/gwMzjpu9RMiBqYgE8XJyYn1ajkojsJIctZa/gCVFlP9R2kMgqwoJ8yfcTuu19jE2oHex+sB6bJokSmLqPu2ruIlHPu38CHfepQ0zPXsIImxbUgYmjxMAEHFKKuKhkoqaHbeRWwyb1qqGRiy7NpN9xMTi5390eMuv3KAOxu4RsrsPtYgyhn417n4mJJ5qLUGO4owrrGVW4ND5mTZ1DEDc/MzI1CDC/zAoZcmqiAB8by2ZWqjcyFciw0Ndg1z3kGgAr7tJ7X3g6kC7sSBk2situ8h3JCswteQByYG2DEwbWW03OpVa6UqR3JnBjyuDY2Hioz1LA7d/niB6QWlImOXAWOpTYP6VMk6tlxhfaw7kjeC9QxVvcBXaFNsDf6dRkHCVNcHxB8jVs2573MirHd8jfoZUM4dN+8D4q5SYttmr5JqI4cZHuJbxZk+lpX2NV70YRORiP6x+RvJ9TX8n8SxgBvXqB+DKONMa2aHyeYGPuXah/iOs21qB4nWBhZSTlR77CGR8WIAsdQrtAxBZ1Hu2+dpYQ1upPyJquTpc1LqC/DCp3YsOMqNwa8SbHm/wAGcnY18Tox9GqUApA73O4Y6Ng8do3xa/6iPxCuPpqPTY28oD/aef8AUemo+pjFA812no/TWV+hw+0H2ATpYDIpRxakVQjt649nybpPV+ldaGT0cpJdePkTl63pz0+Yod+9zlBZHDoaI3ub+xr69/q+nTrEplAI4I5E8DqukydM9ONuxHee50uf+Iwhw4U8EeJq+PHmQpk94M59tMTx8ujPicMhIYdxPd+ndfj6gaMp05f8zg67oG6clkBOP/E4LKkEbETfmTpLp9c6sUpV1KeQeJ5XW/SlZTkxEK/+gcSOi+qM+nHnbfgMZ32D32nO2xivmsmNsbFXUg+DIn0eXHiyinQMfJnn5/pbbthNjweZuZ7+m3mRynxsjFWBB+ZAm1WIorhZgWISdW0NUBmK4rqKA7hFCoBHFCFEITTElmzxAPTOkHvII3mrtMmNmAKpINR6DKw8mUOYVke4gDG/3mTCNVajG6hxY+6ZA+ZopqFZEVCbOmoWvMxhBCEIBCHePmAcyhjY/ErGO4l2fEhpOgD8wugYzfiQ5NVChBe80ESihHcUPiO4oSKcLiuKBGRe4mc6PzIOO+NpUZQl+nGFC/MCQpaPgVKvbiF/EBVHFcdyKIqhccBVHUI6gEYgI4ABHFcYMB18wqAMf6wEOZXPeKOAAGENoCoUVF35juSeYFCO5mDKuEPbxD9JNxk1IHsO0Y/EjVHqlVRqolI1QsVAVZMgZAImeneaWIvbAAPmVX6Sf1hfzAuvmQfu5gW+ZiXswN6Me/iZKxqVq+YF1CpOqPXAqoADxFr2hq2gM14kExMZO57yjbpzWqd/SvpyEcWtTzMTEP2ndi92RZmjpG2/Yzz8mnU7d7nfkbTjLeJ57UT7dyRZB7SQq8TKy0SbuOzQ1tsPAmID6aAqMHIoqxQ3l0jpBpQ2raMlaBuvxMC5baqkEM10aqNK6aXVcN2sUKkYjTe43KZdtjzKJONNQsSzpA4G3eIqwArYySCaBU/pAtClmjXmP1Bf3ALOdsQJsWD8GpomIg2WJEDQ0xUg7D94adR9rAX2MFo3vBrFVR3kEp7tiwv4M0Ctj3G47ydfcD8it5BbIb3YAwOmyw0gVGqNp52nNhbwxJHzNRlJv3V8Si2xeS37TP8Ah+STYgM+RfbxfiAykn3NR8SBhdO4/wASWZmbddpV2aGxlKx4O5HeUTZK1p/WX6djYxFiDQjU6RACunfgfMNHcRFifxHjOn9YDsjYfvH6lSaO9N+8gY7J1n8VIrbJT1sJmVXYFhfaSVKqQNx5mDFlZT25lHQy78GSwsgVY/aQcp1C+D4jObfSB37wA4SpDLv+TEFIs0QYHJrT2mu1XJV3Um9/zCGy9uIbEKoNGIe4G6jOOxa8wCj5NRA6D7TDWw+7cwJ1CiKgL1C5+4iMi63syQyg1YqD7GyDXkQAsVG2/wCIx1Cnnb/MksPBEaEMDt+sDYuSBtHsBZW/JmSAu9ngcG95pqQEpqBaFZvkJYDSdP8AmXSZBZXcDzVSCaG7UZmjpq34gbqDwKMv0dQ91CYHKb/l4/1uS+TLQ1bH4gdPpgbaf1mOjmj+ZmW2IdyxI5viUKoVxCNF3GgqY2xPVKSR+ZCZFDHf95uuVf3hWHpb+DXmFNsGY1+Z0h1r5+ZDoX3/AMQJU0K5+TObItsefwZu2MM+nhZqem9UhFzIDW5uNo5Mfs4J37CW+h9iCT8zVsGLD7RmGR/+USQtmqEDOiq2AP0jTNkBsav0MplKkeIAgG9VSjfH1zqRYsjzOvH9RVj7gw/E80jYk0RGONxVeJNK6/pJZugSmAAsfPM7CwTeyzftPM+kP/8AilT/AKjPQ9RR8zll9cLGXV4T1GEjRTDcGeK6FSQdiOZ9Iu6j5nB9U6S7yoNxyB/mbwv6WPL6TN/DZwT9h2InvKyFQVII5nzxWdv07qdLjC52/pms8d+rp7ACEUy6ge08f6l9LK3lwrS91HaexvtvQ+I3GpK3/MxLofHsKPid3Q9f6ZCZja9j4nf1f0sdQC2Kg47eZ4mTG2NiriiOxnTywfQ61dQVOx8TTHZ7bTwej6xunYWNSXupn0PS58ebGXxHtdTncTScnS48ygZUsTyuq+klTfTnUD/SeZ7ZyizbTmfMATQuWXSPmnxNjamUg+DJnudRWfZwDPJ6nEqZCFO03jltdsYVCjV1CaBCEICj7RR3AKhUIcwpqupqmzHStCCLoW+8zc2YEsZMDCBpi+6aAbzLF94mv9UDLKKcyJpnHvH4kQhSgZMIVqDB01DUJCmaI1GBjKCkixNigPuEm6NwMqgJ0ZcYfH6icj7hOcQNl2HMq5K8R3IoJkH3NGTDGN4gbbVUQMGPuMm4Glwv5mcBA1uIneRvHcgsQk38RFoGhqQZJMdygBqUJBgGI2kVZqLaQSYWZUXQhQkQv94F7RgCZ3AGNK12hM7MLkGtQNeZlcLgbACvu38Q2mVx3A0sE1e8Z/Mx5Nx3tA1/WFiZ3CzA0sSdpNmG8B8GFxbwgOBMUCIBcLiqUBAVwBMraEBXHCFwFCt47hcAkad5URaoDqEVxgQHAR1CFFxE/MZkkwA2YAGO/iF3CKxCnud2BgHS5wp9wnZj5FjiZqtc+QDEATudpwgMpO9y+pf+YB2Bix1r8jzUJSo3saEQxvswb9JsdkyXyKj20/2jaMdT42F7jzU0R+wFHgxiiOb8iIBqvSZdq1ApvIlmtwDfxM1O0L2urhWum125gbAoyNWla/eL1Ae9wLK2oFVHR0jz2Eksa32jpiPur8QER7t625j2mPBoE783LdTVA12gWSN77wtaF8zEK5Hva67CCrTc/ECyqL7lOnzLHHmQQQpuFGoFg2LqMgNRIkNQ4Mam5BRUaSVaqiRjp3P6R8DtXFTNyoNcAwKG7cm5ZUA3VDzci9DCzZ7ER672PftAdULu/iBalAVqaIgACpm1g/Mo2GQEkbgxF/cdpkrGwCN5Tj1OTxApXN2zA+BGfcSL3/EgKQLoEiaKa+4QIOMnk1A49h3mhyJwTR+Zmcmn7TY+YEFCG3lKt8Q9Vm+4XAM4ECMmKpeNvbW5B5jLAqATRmdaR7ZR0H0jVmv03mGXTqIV9QEh8mlt99pkuQkm0EDQMNPFiNKvdr/My1N8TNwzG9yIHQXUWdQHxJ1JySW/EhcFkDkntNNJQlSwMAd30DQoU/mSCa9xsy1AN1zH6SsASSN4CCqNufkwoA18ynx6eDdyK38GBrVra+0juJmSxI32jU5BsRKBLVtVdjAF0MafY9ieJWQ6VABAXwsihRs00CpA7H8wEdJrxNQ2lSdIJMxKXRA38RpYJvgwLD6SSdxK1ljSnQJNMuxFqYyN7G23AkDGetKNdDk1NKV7ZWut6ImJAYgjYxK1G1NGNDQtTeJN2DXaSGbWSRZPYy8WdcZJdKMKVkbvFqQjzE7+oTQsHvLxY8aKTqqEJW87CMED8GDMoOxke40a2HiBP0xqVh83PRBueV9Nb3OteDPVxjuZzz+uV+utCThWueJQIYGxZqpOBx6fG9zTGRuIi6eH13SnBl2+w7icZsGxsRPpeoxJmxMj1v38T5/NjOPIVPadZdq9r6d1a9RhAO2RdmnU0+aw5n6fMMifqJ7CdUcyBlOxmMpobhwuTfacXX9OnVsSaB7MJsfJM30r6ewraZlR8tnwPhcq4/XzHg6h+ne0YjyPM+jydJiz4SHF7X+J4PV9FkwEkC0vmdJdq9LpuqTOmxpu4jY7zw0dsbBlJBE9TpOqGchHIVvJ4Mzlj/iaVkbSpJnlOdeT8zv+oNpJxg8czH6d0/rZix+1Rc1j5CRtjxKMYUix3kZOlxNuvtM78qgJQE5G4mN3Zp57Yiv4mZE6shkbdxO8m4z20whNjjQ8NJ9LwRGl7RnNcKf1GC4T5FS8jBRQkWJyNvMo2Nyd4ChCG8CsZ94m7H3TBQbG03aFZ5/6TMptm3UTGAQ7QhAJa2ZNXNfsWu/eAI1RsvccTO5aN2MC8WT02/5TzFnw6GDL9jcfEGXuOJrhcEek/wBp4gZACKVkQ43KmTIpNLQUsirNTRtllRkRFUqIyKQlCKFwKhFZiuoFXJuO4doCJij7QqADvEeI+IVAUOYjGIBCOG0BdoStobQFCUI9pFRUcraFiBMJe0VwEISpJJgEe8W8Y4gEIwN463gSYVKIBjoeYE1CpVAd4iRARhDcx/rAKuFR17TvJBNwKqFR18yXJUbQHphpiRtUqjAVSGW5ppMRBEDKiBLUwMUCr7QiuKzAdQMLhcAMDFqjBuAA0R+Z6Cdp55AndjO36SVYxd1bKSeBGAA3tcVMj/xGAF73LKkKG/tCNX3uuBuYgLBO23YwVqX57iAYrdrXeQWoUg/Em9rB2HiScgO4HMFAPkQNECE6gd4ix/EnR7jRoDeDW2/7wrTTqW9t+ZOhexIMF2G3AiIOxBv4gaICNruaoR33qYKwqpQfc+R3Eo0Khqrb8RhRvsZJbTjWT6jA+7gwKNgbDmQdV7KB5h6lbAg35Mydxj2V7lGpyEqENf7wLHlaqYaibJFXwTLTICKI3EDQnUu4kg+7cbzRGpQLH6yG0k97/EgsEVIyKGYSaa9thLVvmzGgtwNhp8R6NQs8+ZbAHkRUAAL3gSq6CbupQ0sd9jJyEhdpC5MjGkW/MDbSo5MRFtfEh1erYAfrGMiJjId7bnaUUWANXLoMDbAATjbKuoFCT+RE2duFRR8wOrLiRQHdbHmIZenYdtpyh8+XZnOkRrjXUBVeTA0fqMWkaLBqY62atzvNNKKttQo8+YBid6WuIE05URFSTbHYzUMNIoXHSkbj9DAQwcaj+viMYghP9Q8ygTVKNwZqm609huwMg5/SsfJ35guOgb3+JqxC7AVXeQchLaQCB8yhaNFMGv47iM29+BvcCAhu/wAylZWG/FwIWgbJv8SvUQAgChcCq6vbS15mTbn3cCBterjiGkMb2+JLbIKb9BJDb+L7QN1AIOo7+IjjF0BUytgvtMvXxvUAbHY35k7hRVkSmOqgLjXZTRqoDQ3jIr8zJlJVhdiaU3c2e8NN+QJBmWAUajQlK5ce2q8yiigi95IFbhRQgVoBHbxF6YGyyFYE32mqNZpWEBHHt7iSfiQw2G1CbV7SWiYEEULB73AzXFqSy6gX+shseptKcebuaMNfYbR/aoK7fEoyCFLV1seZrjGNf6iCOIghyuFDX8TP0WC/rIMfpzac7fieqH2nj9Ca6kfIInqD43mM/rm3TLoEr1mvmZ0aG1TT+HetUwEzEzm6vAXTUPuE7MSEy3xHTU1Lo0+fII2M16TMcOTQ32N/adPXdI2L+YB7TOA77GdvsV7d2tzZW1Y/0nB9N6lShx5PuXj5E70YONuJy1pVYWvGLmQYDUjKGU8iXhFAj5jwisj+Zlp4vWfTWUl8K2vJXuJ5u6nxPsFNZjt2nh/W8WFc94wFY/dXFzphlb4zY84uX5O89npMBwdInl/cZ4c7Ok698C6CdS+PE1lNwj1s+n0+d63E83I2xiy59QJvmYa7ExpKgm4oyTJs+J3x+OdEALiubY1pdRltJAaRPmYMbMrI1mT2mW/kEDAQJErAhcVwlgdzU8CYzb+kSVrEsg/l38zCdD/8IznmWhCErGuo/A5gXjWhqP6SGNmVka5ncAlCK/AhZ8wNUetjKZe44mU0xv2MDoSuox6Ds68HzOYgqaOxmm6EMpmnUMmXEuXjJdMPPzCsE3MHO9CUg2uYltye8BmEVxXIK7RyLjJgVEZOqFwKG0AfmTcUDSIyQY7gBjG8m5QNQJaAMfMRFQHe8sUe0gSrAgOh4lUKmdmOzIq6jkxbgwLP4k3cIfMCobSQ0YMCtobdxFcLhTseIgfiK4AwKuBb4iuJydO0IoHaOxXEzV+xlhrhQT8RWDEW8QqEOxULA3hUkmhAssNPiAK1FsaknY7QNLXiB32qIVUcKVVsNpUUJAMT4i3gTvA/mUIg3FvKIqFVCM7ilkDzI7wC4pXIgBKJEtBUAN/EreQDCxOvEa/acZJAnUh/lhviSqnEazWK8zTJmGk6Av4nGMjKbAFiM5Q2+nSfiXSNhmOqiKINyGI3u/3mJJs7ygGI5qDbdbAG612jZrUaRVTACuTLV1Ubm7H7QN2VgBvyLrzDGzElWO1wxaiQQN+0ojQSzEbn8SCgtG7iIYcCTrrYtEczA0PcB8QqrpdxMxkPuO23BiOVsl+yx4mdHVZFgcqIG4yJR3uGsNz28mZK/vBaytcSb0tSoxHNNGhpo1NYFCMgL8wUbEmhfbxKVHPCkD9gZQwfUFVtEMdmroD+81GF9NkKP17SlxMdtQA88iBkQwHFiYlnD6r/AEnQ6AAD1xXic+QKPtJP5FQKZ2bTdiA0gi23+TMxuKY1Q5jGEcm28GBqmSgdRvtE2QGxZrxUlFXVp/q7ASihB2sdvmBS5RwmO/8A5GAyZbrYA+BElAEHe+/eUasbkgcCA9IdtJ9x+TMzhAY1Q33uaMpB/wCkko92NwfIgJ6KmgLPeZlWribBd9hcZ1AFuT4gYq7KwDD8XKZ9QIA42ubkHQNYFn95BxgeBcCV+0Bl2+YymgHRuPiLSwIO5H7yglmxYrk3AzCkH2mviogzBhrGqdHtBFNdbXFQU+4Ai+YCx5GIOltO/iS3qKbLWJrr9unTv8d4lehem+1QMDxR2vuZDNRoPc6XXUt0C0z9HfcVcCASy7tvxUCdK7X+BNQh20kEd4mUq10P0O0DMoGqhZM0X2g2Bbee0rUXYsRFZNDTuIAFFkk1EFZmFi+994kLhryha/O01YHSChAB+IGLBFa6vxLL6ztt5lbKOIrBvYwG32+07DgiT7ttxXcyBS3fuHz2hqUnx/iBpq7ht4xqokbj4kt6Zxglbe+KMrhQRYPcGBJDsewqXqB5hjO+8YOpuw7yBJoN6tq4qIH37Gv0jckeKkrpYcmUaOGB08/gzM6l+4Gu0RpRsd5WrjUKP+YBR06pI5sxl2KlQee0Sk3RCn4MB8m1MpszKwIYWDAKFr2j9IsirdsAJBwdMSvUJPb6RwQR3nhYzWVT8z2ejNZK+JnP6w6iNWYCa9Q1Y6HJkiruGYWLnOtSFiaqqaEtqF7SOnPuqaZ9gpkinnAbEVIsHaeB1OBsOQqf0nus38uYdTgHU9PQ2ccGdMbqleGCVYMvInr9DlGbFY2nkkFSQeZp0nUHpst8o33CdMptHs4jWRxKU1mac3rEsXXa5HqNZ3Nzharp6jqPScMOangdbmbLmJJsnmdvUvoQnvPL3dvkzrhNTbNUmPUDvv2kMrLs2xm32HbtJdgw33M1sQr1sZUzMatUqLuKUNNbQ0gmgZufGBjTUfiVlcDYSjpxpQnP9xkak0KvmFR6fMVHxKzvYiqMiFQhQjhUBGajfGJlvNU/4clbiqtCPic9ToXic5kaAFnaaPSKFH6xINI1d5DGzvCAxQuPn8wCoQEIFQ4ijAhWmN+x4lOhFVuDMiKM0xv2MBuCMRoGc9HxPQxOEf3C0YUZHUYPTfbdTuDA5NDGMY/M10xGREaBJKzQn5mZNwqIRmKpQR3FUAIDhCoQC4XCKA7gTcRhAcLihAu4wZEJBZMVxWO8N4FXAmTHUaBcdyYQK1SpAG0cKZMAfmSYAQL1Q57yKMcGz2hxEQQAYWYQ7j1bSTxxEYVd/MTNJIijQsP2juZyoGnEA3xIuFyC9UWqTcRMCtV8wuyJMLga3EWkXC4DuIQuImBVwuTcCZRQaUGoTOF3A0Y2vzNQ+npwZz32M01D0QOZAYkDNZktjPI3mmI6aLC6PE0RUOQg7k8CBgqgD3SiAG7gH5moxCyr8Aed5DBjpVTqrixBpBHi/wBYAUbG36Tcppb3gLf7TTFiDmiAO8KwxI2RtK5NJ/zGMROQBmoXye06T0qIf+KefAljHZKqw4o3vIOUI/ChW8HgzoxYSR7WXGSOLu5rhxjFZFP43qS7hTrBCkcjkQIHR99OQVxuN5Y6VStsCDJfqSwDU5A79ri9cn7vaTxCr/hwH34Ha7iOLEg91H87SNTnWfVBIG23P4mSqdRLlqrxdwja8QBI3obgQbKyBaxGwNh8TPIFIVtuKFncwV0YVqOrzfMoGy5WPuyKvwBxJ05SNVmvPMvGUGoFLB2sw9T02rYjxAzH2m+fiUEsb7j8QyjSRq22vmSFKkMCd+4gSwAagDue8rSa0hiB+Ye03sx+TLdWoXS2IDVWAYJenubhtpCAEb3vKABFlf8AvEf+dvd4gJQqnTY5o7yyQpAFX57TIuC3AvgWI9SlQAKI/vA3YDTuKrneUroNgb23qYByuxLXfeVsMmrUp/zIGEBsla8ShjUi6P6GQMmi/dZ+RM2at9XPepRbJZ4/vFpJAHYSNXlrH4lo9AgafmoGbBwTTih2BuaYwT/VsfiIiwSqKBdGuYN/LsoLH6iADGRZDkb+IwwJpmMmy1HvGAK0kb+YGoCr9x3PzJAIO1FfBkC0BA3/ADGT7fmBVb7D9I1yjjSARBGJFHc+ZOglttvztIKVfcTpX+8RButz/aJVybiwJWkjcuD8SjMIxs1v4vaLSdOxozXfRZ77bnvJ01/xFs+YGTKz8GjXPaUAwIDPZ7UOZej3c7doBXUitvxAlGAIQ7H5E2c7WRZ/MxKa2BPuJ5vmN1vbVXwDARRdib3+bmbFV54vtL0UKu/zM6333gbY6uhyd6JlPkGlVVUBHNd5ykqGGlq7k95ZdTsLJ54gbGhulR6WYa3IFcdpkupDe9dwZqHJUjtAQt2tOB4MbK1Ejb4k3RGjkRliRam/xAgLkK+YHUAQdjGXYAFl3jdiTa7r3ECQLBL/ANo0UAizZjBFA6amlL2Ub+JAnYJW1k+DxJJBU8/rwJORwG9gY35khGe7JUjiBw8MCJ6/TNWRDx2nkHaengOytJmy9PL7U1DtNMDjIv8AtOfJ1AZCAJnicqdjVzja1HWAEyjxL6hhpAsXOYb9zfmYZyVcGzE9V1vqKVVCYlnVaUTpWnxLW8rKB6dd5TTw+pW3LfvOegbnpaANRYTgypoY+DxO2NYb9BnUN6WXjt/0nTldGBKDieURc2wZaRgewuLhFlZ9Xkv2+OZhh+64sjF3JPeWF01NIT/dMzKyHeQYQgYEQlKN9zASmjOhFAXWe8hMQZgTxHlfsDtKaRkazJgNzuYHbaajNELhFtKgJhvCKQOKEUC8YBcXxNj3nOvM1Qk3vclbi0qzMgtk3wJonMnI1WBsJFQ7XIgTFCGYXFCBQMLkwgaAywamNx3CtbuQRRjx8ExEwN8WQHYzswkEHDlIIP2nwZ5YM6MWSxTQKz3hyFHG4mByXPRdB1vT6D/xkHtPkTy2BViCKIhDLSSYqhsIU+I5PJjgOH4jG8RoQC4rgYAQC4qlQqAqhHHAUKuMCBgKvmHEcOYCBjAuPTtCoCqFXH+TH+IUuIqlccwhCqURtFGPtI88Qqaj02DvxvGOKhW/MgkAxx7eYq3lCIvneKt5XxGahEkHvEBvK5gYUaB5iIHnePiFQJqBBjIqO4ESqNXvHUZJIo8QJEL/AEgLj0+3Ua/eRChcrTtY4iAu5VI/iA+RGRsIBbgTfxAkeJZAqAAr5gRfxAGzxKI3G0ey7jaBN2KGxiujvG28ioFbdzNMG+QKTt5mImqbEXtIjZlr3D7fmXqpQJkGIa1ETUdzzI00eiPv+IHSFHuIbvcy2AIO3aaYlFNqftttzAtSg++7rgmUmU48bBbsnkdpFEWtAdrBlvoXQqvYruODASZ2QaXAYnfaVjf7jQBkkIp7MRz8y8fuLMtChwOYCOVaK1bHk3NNWnCNIK97qosZTbWgX5jOXIMZxkhsZOwqBol5E/mEqPNczEIWFspbeqqLU2RtN6VHAmughiQxA8QIGJTkpiQK2I8xAuzeB+eZrl3KrZNfEzIKLzdQJG7ltNC/zUYBDcc9yJZxtYYEADciSb1WaIgI5HIon2jzAgqASFomAVhavp332ERxAEMLMCCwYkeP0kjJTeR4mrpQpR+ZAQH3KtNAYy4+TsfBlhfmh4kHTYvb5lsWC6gQQYDxhi2kKZWVXRh7Su3fvEragLO/Eh8bDZmsVtvATaib0qPiCCzuAT3jbdVCmjUYxnGhA2J5gGPIoYe7cbiasFLWaJPG052AXc3Y+IvUqmJqBqzadmP6VJR2ayLA/EC4yjYyTrBqA3Fk2Sf7Rpqq72/EzOS9mIjLhB5gaMaWxuSZLZDYWiPxJZmdQyir22jLPq2WhAfqAbMQvzKBVqGtbPiSmP1a102/ipXp4kaiNJ7EQFkw0ws3fmUqrwPaR5lKCFKswN8Q9Pjnf+mAcHtfmMuBtViRkUIQFuzBS3xCtPUtdgd5LGjd7/Eh92ut+OJRpAK5hFjC+RrRSQBfEHJC0x+JCs1VqKjwI/tYlyahVLSnfjxAkq50nepDMW3SrlNkFD2AtXJ5hCGMmjuD+Y2IF3R8SVcgnsfmFgt7jYG+wgBYLuxAkeqgbVqJi1hmt8dn/TxGFQg7UfAgSr43eyn6zRFUXvx2qJVW6F8c1xNF3As2OLqBIN2KPzckHmibla1WxqGriolfUCLoiBkW0m9zNBkunUUvcGMOtHi49mUmt/EAYjIo22/MAhqgNo3XHpGnnvEWJFX+0BDHuBqavB4lhAjarP8A8bkDIn29x5h/UDuYGncfvIDMuYjT7T3g52u6jDhxuQfFQPNYT0um3xJ+J5z7Gd/SsDgX4mc/jMdYG0GYItzE50x7MZj1OdXUBDYnKS1WifURqplI/E0bPjy1Tb/M8kHebIZ0mMJXsdPl7CLquo0Id95wY+p9MkCY9RmL7nmOrW3YeqBw/wDNObJn9RSCPxOcPtvJLjtNSM7aWDJYbGosdkmh8zTkTbLnUU1mMsTKcSZKJIJhUqKRSAl40sxXazZPYgY8mUDt6a0JzE3LcljIZTKhDaWDqFGZ0RHxAoioow21GJgR8ia2zojzCK4A3GzQhFCNmlp3mibE/ImSTTENye0y0tfumWY/zDNf6pnn2f8ASFZQh3hcIIQhAIQigOELjQWwHmBsBSASH2AmwFmY5CNR+IVFygZJMN4HZgzEMN6I7zfrMI6jH6+MDWPuA/zPOBInZ0vUFCN4Rwm7jCkzt6rAt+riHtPI8TmuoVIXtHooau0OeYG6q9vEmxNmAs8ygu0NMoVQlRQER3gBK2gBtAmrjjhARgRHUDAVUN4x+8Kh+IFKATvsIiO8a+IAEi7hUx14h5j7bSBfmFVxHF3lDAhXmERFGQP+wiFxxVAN46gBGKBEBRUTK5iA8QENo6vmPvGVgT+IDmM3DeAiNoVvvLEmufEBH5iqBu9hDmUGqG0YX4gRRgC0B/tBqPwYwVo7G+0RBEgnTQ2O8uuJP+ZQBgIAFhcbKLOm67XL01VQG9rX6waQi3zsPJkgWaAmh4q7AhVjeBmTRN/tGEY78fENO/kxixYJgUBjC6a3PJiKiqO0FFfiUBfeAglLvLRPYdXI4j25PaPUSPadjIqAuwY/tJ2W67y63u7+I2Gw2sfEBKCRsbEvUFQqV3JmbWp03W2wEpCeWaEaKu4NVXmGM05ZSAZIa+LIlq10a4hSYep9wsg9oaTqA3Pep0IUOL2n+ZxVTNnOg2KrxAlj7tgbjGRg3usHj8TMs1BVqgbJHMvI5ZQo2UcbbwNcjLjI3B+QYhWmiduamVEIA3maINQAD14gP0g43+3i+0FxqD/xNKiIM4BRTantJOqwCpLQLbRdXcjTQpfzRkBhsa2uaKyk1qgIVqsiUAR7thD4NCNQQfEKxbSxrckyiVrQqCvNyyPd9tGS6tXFnmER4OqvwZdlhYPfvIr43hQBO9HxAv3HJYHzUo71Z38SCVKjSx+QYyoeidqgJ1bV7TYPY9pJLNSugAHcTYsAbr9ImY7VwYGAVBbLdfE0Axst0TKIpaQAGJWK7Hf9ICbAhW738TF1IY0LbyRtNXyGztv2lh9aqKEDNBS/aSe4EpQCCar8y7O9SgwKBiwvvAgH27CpVed/zNA4KVsfmIsLFrIqCL3O0gsTkB1EVwZo2RSD2/EzrUympUWWs3QN95iRb2oYX8y8iBW33HxGrDcISICJYAc7RC2ahRB8xjUQef1klqFVRveBTr7qDd7NRgE87gdokQEnT+0CzBq2uA/aBxQ8TIuGcncgbTXVqPu2gVXUSu4gQLJsHY+RKJCtdUT2g4pfu4iTGOSSb7wKH/NcelT/APcKI4N/BiZ0GMCqbvCpYe0hNv1khG0fd8bGX6gNjiLUeFO58wjM47A93uHeoaBRLMSZoLG+5M00grq/p/3gcq6Co5M1xvpB4r5ibEG4MBjKX7v1gWSrUQLPgQ10TaX8SFU2WsES2tyKraBAII39t/MpBY+7iUU1cgUIiirRXYeIA5tdN7d5CAJsDsfiVvzfECODA4X2M0xZCqyH5kA1FYaZHLmyZncXeOQA3mqml3Mzqozt3lUy29ySxMNorgI3FxGfmVjXW4UdzKNU/l4C3BfYfiTjbsY+oYFtI+1dhMVNGB0EXMmFTRGuDCxKjC7gfiURQiT3GpFXiUncjYQyvZqW7BVoTEDUZUNB3MogV8ytI0XUzJsyKkgHvFRlccxEjtAkjeUD27STuY6lQMu1jiSJQapYpoGQUx1G9g7Rb94DQWalhveoHERIVa7yFNMPzCt/6pn1H3D8TQ/dI6gbLAxhCFQghACOoE1CpcKgTNcC2xPiRpm+JaQfMC/tUmchskmdWT7anOBXaFSBNB8wA8x1AVAiLcS++8RFmQdGDN7dLbg8zPLj9N7AtTwZjupnRjcZF0OZRlq2uhC9+NoMpViGgABzIo1VtCFiA+IB3iIjujD/ABKFUKNwuMEQFGaEW/naH3UAN4C1WeKj5EK7NzHW0AMQ8iOAswAD5uMd4dthHe4qRByIVtcGHuJuoQp9vmIwPxtHytXAnmHAoxHbtGdwIBW8PzAD5lab3EBDcw/WP7aNSgAe28gj+0N+RGVI77wo8k1KHGK7yQL8yudqkBQvmKiDLFAEf1SN+8A4O8NwPMGYjeo/U1L+ICoVcNMftqOhW+0CdP6SVF71LuhGO8okLcZBGxhyZRsSKkCtzxEAR2q5RBK7COyQAYEuSaB3/EQBPxNVoLdSWYE2AB8QIP45lb1t3km2FTTTRsbfmVGdV3gRZJ5lkWR4jNDfb8SKgDegNvAlg0ajB5I/tI1AHsYFNfjmJdvEQF7sdviSG0m+JRZZqHmUGsEGSADvLNMooSBFgfzAVW2/5iIJO4/URsVYD0xpPBuBSENYq/BlcLxufEzU6FILXBWB2NwNkIB73Ogohx7g6jyO040yaAdOxPmGpmbUzEsYGw0Y3BCg/B4jUo7DVYN9vE57YbcmCtq2oj/aBtn05chbjxNMGO3C/aasbczJsajGWUkkdrjx5NG+Swa9tHvINmX0Tsdqmal2bVvYljO2QFSgJI8RlaUUAlc7wIYUpBA57SCFB9vaae6rujEfcNN7+YECjV8xgMSOBfeJRpP+oc2Ye/fiviUGkqaL3+IAsBZ3B+ZbMBQC9oje11UCSwatrImYW23JAN9psFFe2vElftba6gc+hkYd/kylYC/d7jNGZVNVtFpv3Detz8QK1DSO5j1XwNvMm/K1GpoE/wBhAoMb5qMCmBoGjxMsuVSqhAdXczFGcZBq48XA6cn32VoH9YMoFVQ7ytdrxvJAJQhqvsYCZD2siZ5FG4RiB4M230UfMkpRA/vUDFW9NTd8ywzNRUH8GNhV9wN4l1b7gGBRLK1ng9otXjmPS182YcGmBB81AYJBN8y134q67yWT3DULPxKogUvPzCmOxI7b1JK/6v0le449zRkJ9oW7qEK2U2N+9GJmBOrIajyY7NAfrGF9gLn4owJOm6WyD5jHtFAbw08V/aS+1HmBrV71t8x2W+2qmYDVuaEY0baWvz8QBieD37zP02JJ1X895sRe1yUUIdv7wMxjfTzcRXS1UQe82J3FGIkG74MDJ2YC4Y3skHjmDKgN2TLAUWe0CgNR9nEZWvn8zOjsU87xhQx+5gYFbaaPPxJZdAuauunGLINzMa/tIGnsTAMbB1JF0PMogMoP+ZBCpt3moCkDf8yCFX3StAokmq4ETnSl7TM5HsHVvKON5A37zXKKmYlrINCMG+NoR1RMhoiPmQD7t+JTSGgUd/iSbEY4hcKW86MA0o2U/gTmB3nVm9uDGBxVyo52NmIR8xxQ1OkzYGxOcy8RMQaOtzMHT+Zv2mGbYyiWazGBJHmaeJA3bSoFTK48m7mSo3hCNmHeMcxni4Uj+8ffeIHaVW8CW34EQNRtxJlRR9wiDHzJBO0feAGzAciP+qBhW7cyc32A/MrsIPviN+YHPCV2hAUcBuZXYwJqPYVDvAH2wGp/edAG4FcTDFvkE6LNXAxzH3V4kWK+YZN3aJoDBIEYJMltuIrNcwKs3Hcm9/MYMgfbeTuplRcyq2VhlXSxo9jMmBQ0d5Kkgip0n3YSTyp2MI5bbxGNyJZ5kXV15gB2+ZQut5JOxjQ2IDuxRjqjVQIj4kVBJ/AjBIN3vGNmqB2baAaywAO/zEAxNHaMkk1ETtAYHzKU82Nu1RA+0mCe56PEClsAntECLMTf8Su0B95gBHkytJUc3GxphAsWJJr9IC55H6xUB3mpoYroXMOf3gaKFOxMnT4ldpOVipAEA0/MYBq6sCViAbKqngxKx2F7HmBRI9MH5qStk1A7MJqprE50gkjxxIrE3qNwLEEEbwItgLMbiqMqAG+doDYGQGsE7S13WzIql4uxJsHajcvGAXII2qDgWIE7FTvtF/UaIIH94wPYYYgALqz8yoant/aBAJI1An4irct3ER3kVQYVRq6gp3smIdhU1GJSpJuVEbXQk7k3csgajtBfuIkVTUAKqNUB4bfmNACDY7zNiQ1DaBRGkEN+0khW2sKY7ITWPuMZ7QIVRoIB/XvFuD5mukC6mV7/AKQESLO9mIe3vt4hxKG4syhl7r21+JGnf7Y1PM1oVIMgA3H7QGOzRP6TZFBaZ5CRlKWagZtjcXRJEQy5ANNb9jNVY3UtQDKheopA5uuIWWArYeZDqPUrwIuG281Cr0Wtb1EVo+3bzLU3YiDEfP5kEHV+PiUhr7m0iD8bbbzMiUdDY1LX6lCub3lrpQfcT+eZxhm1VZIEvC5CudrMg7SoXGSnJPB5M5zkGrS6ccAyMrELrBphN0HqdIHb7ubgByFG1aSD8S/XAS391+e0yxe4MrEkfMMTEgngjYQKPUaqpa7V2h6oANLXwZDUrrsDte8Fo5ghGxEDUi9xx+YhqNmj+SKE2TGoqhMmYkkXtcCnqwSf0ktexU8eZSHXqUgUB2ghvsNhAQZiqk6T5vaRZLEkaQZbn1CA3cgGpg4uxZoGBtqWtO3wZJYBSp77ECZjcVLfer32gIJQ3b9LjFKrablqoA47TPIdJNQIGQFqK3XYTQIjLqPtPYESRs4ArfmboKcdx4MCXKhBXPxM1JWyd/0l5NkNTMMSu/aBbODuDfmozqYGjUhmIIrzGRp9wJ54gUFG2oXAL3Ub+I1lKaI2hWZB1AAURKOQURVnxJ6i13BIJlYwGQbCyNz3hAcp0gd5Osjfez5mjIvpE6Rc5XYjIBe0K2DGgSsepV7/AKiZkURXcR1bAGBsWuu5k6GOzkDwJhkYo1A7S0AcEtueeYGikpdHYiACMPdufmDAbHm5LgEAEd4QgnO9wVSP+s1ChENCZsxJ/SALqvxLFAUe8iyVuZBm9Qe4n8mBvpF8WJSgHgfvKXerg4riQRVPRUVB8RI22+JJchwvYmOyIVDKwHps1A+IAaW7tUvKAa83zMNR9YjtKjcGzf8AmIlvAqYM53O1zYe5ATAh9V3zNF1lBqWS4Bo/M2HA35kGWkAm9z8yQldr/wATcH2GwDt3EYUaCaHELp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414" name="AutoShape 6" descr="data:image/jpeg;base64,/9j/4AAQSkZJRgABAQAAAQABAAD/2wBDABALDA4MChAODQ4SERATGCgaGBYWGDEjJR0oOjM9PDkzODdASFxOQERXRTc4UG1RV19iZ2hnPk1xeXBkeFxlZ2P/2wBDARESEhgVGC8aGi9jQjhCY2NjY2NjY2NjY2NjY2NjY2NjY2NjY2NjY2NjY2NjY2NjY2NjY2NjY2NjY2NjY2NjY2P/wAARCAO8BQADASIAAhEBAxEB/8QAGgAAAwEBAQEAAAAAAAAAAAAAAAECAwQFBv/EAD8QAAICAQMDAwMCBQIFBAIABwECABEDEiExBEFREyJhBTJxgZEUI0KhsVLBM2LR4fAGFXLxJENTkiWCNFRj/8QAGQEBAQEBAQEAAAAAAAAAAAAAAAECAwQF/8QAJBEBAQACAwEAAgMBAQEBAAAAAAECEQMSITETQQQiUTJhFEL/2gAMAwEAAhEDEQA/APv4QhAIQhAIQhAIQhAIQhAIQhAIQhAIQhAIQhAIQhAIQhAIQhAIQhAIQhAIQhAIQhAIQhAIQhAIQhAIQhAIQhAIQjgKEIQFCEJFEIRXAcIoEwAxQJigEIQgO45FyhAqFwhCHFCEoIo4pFOOTGDCHCEJQQhCAQhCAQhCAQhCAQhCAQhCAQhCAQhCAQhCAQhCAQhCAQhCAQhCAQhCAQhCAQhCAQhCAQhCAQhCAQhCAQhCAQhCAQhCAiQOZKuGYgTn6rLpdd6FTDFmYZBe9wOpmDZTvwJOHIShO3M5yxVnYmlIldNeTY8A8CB1s9UPM5czGwF2tgJp1LUmrwO05MuZSwrfXew/H/WB3awDqulkJmIRm871MGasQUedx5qVhGnp2IJ952PiB24+LPMuc/TP6lkbqNgfM6LgEIg1mOAQhCAQhCAQhCAQhCAQhCAQihKHFHFAIQhARijikCiMcRgTEZRiMogyTKMREggyTLIk1AgyTLMkiBmZJE0MgwMiJLCaGQRCMmEkiaESCJB9JCEJVEIQgEIQgEIQgEIQgEIQgEIQgEIQgEIQgEIQgEIQgEIQgEIQgEIQgEIQgEIQgEIQgEIQgEIQgEIQgEIQgEIQgEIQhREYRSAhCKA4jCEBQhCARRxcwCMQqEChCTcYMCoRRwhQhFKDmMSY5BUcmO5Q4QhAIQhAIQhAIQhAIQhAIQhAIQhAIQhAIQhAIQhAIQhAIQhAIQhAIQhAIQhAIQhAIQhAIQhAIQhAIQhAIQiJqA4iZDMCaiZ6/wAQNAYMaBnIc+ltJM3Da8RPEDz+vcMinbUp/eZ4N1OUNVjYCHV+5cgdVsnZgZjjDHCgHtYb18QNc2dRgu7DTq6E6MCDlmFzxMr+o7ISaU8eZ7fT/wAvp0tasccQH1Tfyyoomu883EwbMMYs/wA0fsASZ19XqVgebH6zn6FA3Vufto9z/wCfMDTqGPqjGW3N8ft/1nQaykLfsUDjvOJHOfNkIB0L7S3zX/n7ztxEIyLxp2PxA7sKBEA7+JObJps+BMDn1MdJocXJctkASqLc/AgdGA2uom7lepTGY5X0r6aCtuJLP6WMEe48EwOsNYuJX2mCvShbsmZjJS1/UTxA7SwAiBvicmTMdYTnbf4nRh4gaxQhKHFCEAjihAIQhAIQhAIoQgERjigKIxwMCYjHFAkxESjJMgkyTLkkQIqSZZkmEQRJMsySIVmRIYTQyDCMiJBE1IkMJB9DCEJVEIQgEIQgEIQgEIQgEIQgEIQgEIQgEIQgEIQgEIQgEIQgEIQgEIQgEIQgEIQgEIQgEIQgEIQgEIQgEIQgEIQgEUcUAihFIoijigELhEYDihETAdxiRcYMIqEUIU4RRwGICKMQhxQhAIQigOO4oQKBjkiUJQQhCAQhCAQhCAQhCAQhCAQhCAQhCAQhCAQhCAQhCAQhCAQhCAQhCAQhCAQhCAQhCAQhCAQhCAQhCATDK5Wq5m85+oxMRaHcQID2pbkrzJR76cnlrIIP5iwGndGHI3iwisJKjcEggwOXrsml9NWpAM6emzlsYX4FzHLiGe6oaQNV/mQVODUwO17gb1Abt6eZg9Niyc2OJzsrkkYj78alfyO39p1IUz4yOSeCN5OPEMfUZmosQo2PiFcGLB6+M5HNaRe353nuNpOG64qp5HTn1UzYgCCLP6T01yD0FPagYRl1eUNmRRtuP/P3nFhyFGzZSNTZMtoo4ur/AN5WZyxzuo4Wj5BnP0JJ61gR/LVNr7Xt/sYV0qTiw42Chi76j8tyZWFM2RWyuaORiwHx5nNlyalKAVp9gr/V/wCAz0MOj7QxNVZhGqY1xICPce0z/iAr69LFnFKANzLz9SmFQB/xH2XvXzObECjjIBvxRN7QNQTq99Bm3IMyPUIPax44mnUHUgysBfB/6TgyVrGnYA1Cu3BkbJkLk0tbeYsTam1ajpU81McZbQSNRIFXGuZQUSyEXfbuYR2qKbUQLA2HiadP1AyvScCcqKcjnWGKeAZ24Ci+3GtCB0COIG4ShwihAcUIQCEIQHFCEAhcUIDihCARR3FAUUcRgSYjKMkwJMRlGSZBJkmWZJhEESSJcgwIkkSyJJgZkSCJoZJkHuwhCVRCEIBCEIBCEIBCEIBCEIBCEIBCEIBCEIBCEIBCEIBCEIBCEIBCEIBCEIBCEIBCEIBCEIBCEIBCEIBCEIBCEIBFCECTCEUBwMUDIpQMIjAUDC4oClCKOA44o4QRxRwCMRQhQTCEIQXCKEBxxRwGIxEI4DhFHKCEIQCEIQCEIQCEIQCEIQCEIQCEIQCEIQCEIQCEIQCEIQCEIQCEIQCEIQCEIQCEIQCEUIDhFCA4jFcj1Ad72GxgYdQhV/UQ/kTAZwMLjhttvyJ36V/QzgzdOMfUJmr+XWknwexPxAssuEattORavwRI6lPe3ptp1iwR/cS9KJjoqrAng95xHNjyYyjalZT7SBf7wKGBSC2FyjVVdpn1WfJhyYsuRlIYaWK7V+Zv0zvmwAKi7c2e84/qHSvoJraxdQNC1YfWw0WJII8iX64PS4wDRZar5mHRt6vShBpVq3N8R9Pi9HG5ajkxsbB7jtIpYsn8jJZ0g3qvkmPpFOJcmXIwFY1Zvybk4+nV8uM5W2PvYX87Tky52dlwrur6VN99z/1gd307pX6jEuRzoBJYCub7zv6tVw4Qxf3H2gDa5xt1T4HVV3vhR2A7Q6fO3U9QMrAME+y+B8yjYKmNQzKXyHn/AKCDvoCquOmP2i97mZyZ+pylsZJNEBuyiaDp1wVkS2fuXO5hE+jk1L/FNaj+leJLPgOVb9oT3HadjOHX7SGPIM8y/W+oslgouxvx4gdDdPlyKpVrD7hR2E7cWHH7WKgnjftMsZyZHL46UcD8TTHiL4z/ADiD3gaPgxMfbQPM1RBU5tJTbXYvmbYtTk70o2/MDcbRyQKEcocIoQHCK4QCEIQCEIQCEIoDhFCAQhCAoQigKIxmKQTFKIiMCTJMoyTAkyTKMkwIMkyyJJgZmSZZkkSD24QhKCEIQCEIQCEIQCEIQCEIQCEIQCEIQCEIQCEIQCEIQCEIQCEIQCEIQCEIQCEIQCEIQCEIQCEIQCEIQCEIQCKOTAcUIQCIwhAUIRSKJJjihCMBAxiFEKjhCHUcUIUQhCAxCEIBCEIChHFCCMRRiFOO4o4Q44hHAIQhKCEIQCEIQCEIQCEIQCEIQCEIQCEIQCEIQCEIQCEIQCEIQCEIQCEIoDiuEIBCEIBCKBNQHEZDvpUmQ+U+nY8QGGKHfcRe1msd+fzFZKC6C/MwcnWWRQSBVnn9IHSp3q9h/eY5tTq2MbowIP6zF8eX2suXjejKPV4sekZfa9fkf2gcJy5Mn8rLsUG/z4mmJ8eLJpyDntVx59PVZEGBDq+5XJFSHoFlyVjzIL0iz+x8QLyMMOX1sOJ/SP30tVF1HUE9KToIAIN32EvFnUYwjqxX54M4wVJbE6WB/VRI09pFZdDpXpswI/rsbTYq3UdXkBGkKFY34qYdKhORlVhTJttzRkPlyK5fX78w0Cx+lQNmzrhxu7L7sgpB8cATjcV1iKlN6S6gB2J7Ga9ZlynGuC0d3O1DcAdpyYEbDl1AamfUvF1RFmB3Kpyv6aMXYi3YDgVxN8mQYB6SbM1D2ncL/wCbTnwdQyYUx4MbAtYsj7m7zUYdGb3NbcsSNyT5lHqdGP5I1UidkXxNDhTJZAA2mGJXTFbkEkbCQM6ohHqDVybP9oRWddgEJCEUK8zysWXTmyBgBrbf8DtPSdtXSnLeyCwO/wD2nkojMjsARZos3F/9YV6uPrB/SfjbgSnzsAdNDbcicKOcWH2MHbxXE1xNpCo9hz3O8g7+m1NRdd/kzvUUJy4mRVB1C+Npuhvz+sqNIRQlDhCEAhCKA4RQgOKEIBCEIBFCEBxQhAIo4oBEY5MBGSZUUiJiMqSYVNSTLMmBBEkyzJIkEGQRLMkiEezCEJVEIQgEIQgEIQgEIQgEIQgEIQgEIQgEIQgEIQgEIQgEIQgEIQgEIQgEIQgEIQgEIQgEIQgEIQgEIQgEIREwCKFwgKEcUBXCEIAZJlRVAm4XAyTIHe8YkXKBhVCOIRwHFHFAI4oQCOKEAhEYQKihCEEIQgMRxRwKEYkiMQHCEJQQhCAQhCAQhCAQhCAQhCAQhCAQhCAQhFAcIRQHCKEBxQuEAhCEAhCEAihCAQhFAJDtVi6lE7zm6h11btVQG7a8ZrfepynIyYSGBAbb8QytkVh7lKsfxJfIKKBCx7gG6gdIyBsYUdq/ecOfKVyEYrBcWCDcMWVsmBk3DgmxxxFhxLbM1k0TzxX/ANwLxYMmlWyuHJFi96/2miH0cZLqo1cCo2c4sQcAg3QEhcTNjZ8mTSH7DvA509MFi4Qsp3BQESsuLHlSxgWq2bGKImOUqMhGJrIJLWOKj6bLkydR6fqUvkL/ANZA8PVlGOLqACCKDV/mXnR8TpmQhv6WB4r8yX6Tp3zlHV3DDk9vm5x9RhbpkbCMCZcdGn4YfmFZtlbEzP8AY9lCvi5p1oyLjRqYlKNE2BOTqMo9MZEXSaCsvI1D/E78v1Hps3RuWJ1tjogLwYGHQ5sf8RkfMAx+1e4A8CTiN9SuUkjF6zLsd6P/AH2mv0/phk6ViK8hvmZM+j6MTkYaXBoeSTcD0emw4fRfq/WOMFiE3ohPz5PMxxOfUY6QQftLdosPQ6Okx5MwDMR9l8D/AOpuMylQi/qDvA0Cp6AdrBHFcTXocKBQSFKk6gPJ/wC0wfPrxaMajWDpJ7L/AN53dP6eHFp71W8sRl9XzkdK2EH+ZlpAPzMmwDHgxqUtMZG21nfvMurzer9UxKKdcK2T8nib5HGQ4i5YC9VDbjvAMuHTeVgiqm+gDmZYw59xQkkbEDt+ZfUucpKJZUfdX+IsWbIGALWfkbiB04MTYyGPPe52KQf6r/EzxjUgsgzUBVG0ouEQhAcIo4BCKEBwihAI4oQCEIXAIGEIBFCEAhCEBQMIQJilGKQTEY4jAkyTKMRgTJMoyTAgyTLMkiRHrQveReoHxOfLkOPST7kB38iaV1xznGYsRXB3h6+xH9X+YHRCSpJUXsY4DhFCA4RQgOEUIDhFCA4QhICEUJQ4QikDhFHAIQhAIQhAIQhAI4oQCEIQCEIQCEIQCEIQCKOKUEUZigEUcUgIo4oBCEIChAxQEZBlGQZFKMGIxCBqDLmQMoGBdwkgxwHCEIQRGOIwogIo4Q4QEcBQjhClHCEIYjiEIFQuTHcoq4SbjgEcUIQQhCFEdxQgOEUcAhFCA4oQgEIQgEIQgEIoQCFwhAIRRwCEUIBCEIBJLAbd5UzZW1WAD+YA5tfmef1H8zUpIDgbGdC5gDpyHSQa3mOVLtwCR5EDmIZ+nXSoIHcTF87YnJNiwORVztBc9HpqiDxOLPgOQGyNQ4J7GQZjKB1HrDUFujtc6sd5c6ri+7Rfxz/9TjwrZ0t/xTzZtT+k06XJn6frER8wGPSQmpeLI2O8DtdgNK5HKtdURQmGR8wTRQ9PcBodS4yB9WZ2PbSAADIRvWVUObIK7bf9IEP7QUqiDfMERdFi9YYjmv1lpgxFX/mZFYHY6uJi2J2QNhyEkch6o/tCt8K4qZmu/LsbmL9OhUh1vfjfecbZc6ZdeTFsP+a5ovUZeodRiTSaJN7QjHqcSYUalUJlWgSLpv8AaQVTN9F17eqjBb7mdXUdJnydOzZD7QftHAnmYmzYlTEa9LJkB/UGFe0+D+H6NfR9jpjAyCtmHf8AWeaoXJnw4ch/kplbYb+0bn99hPbyZEyOcftKgUewnh9C2HDnZyC+piqir2lHu9TkXImi6a55jZP5wQuVO2rT/wCcycjPmzC004yOxu5bYgWBKhNR0BQN5Bpgy6lOlgqrsL4+ZQ6hw5twQd/b2Hcw0Y1wkoqoLHJ5nLnCsUw4B/MybEjsO8C8RfI2TqBshYEHmlHep3Zf4jqsqI5BQAkXsxHzU4crDH0+jGdJ+2/idnR9URrL1qZtIbm6HiBqEOB61e7sRxHkYG8hI1f5mefI7BycR01QLGp5z53sKy/NqYHt4+rIXTpI/wBp0L1GvGDt8/E+dTqHQHZgLs2eZ2dJm1MNRv44Age6jjTZMtW1E1wJ5Q6xMjKoax332noYsqaQF4+JUbwiBuEBxQhKHCKEBwihICEIpQ4RQkDihCAQiMJQ4oQkBFHFARkmUZJgIxGMxGBJkmUZJgSZJlmQYReHrKLAgjT2PMnP1BJU6FNjg8zzvWZiyEFmBJ1DvO10TP0yurtY3qGmWLq2QnCF9wagf9p0YdWLKfVI1PuB4nNlyLWrRTgqyShnDasuQMK9tQPYV6oHky7njv1g1KcZLAbWZsOs9PESSWPMI9DWJIzAtX7mecnW1hYlhxY+Jz4Oq1Es+3x8Qr3QwIsGxAG55uPqiQ5XdRttO1WpPAAhG0UkONvmPUCZRUIoQHCKOAQihAcIrhAI4oQHCKOAQijgOKEIBHFcRYCA4TF84T8eZH8XjJUatzA6YSA6ng3BXDCwYFwuZ5My41tjMz1AGMtA6Lhcyx5VyJqHEzObTQ/qPAgdMJmjbfMu7gEIREyBxQigOKEICjihAIjHEYEmQZRkGRSMIQgMSrkwgUDNAZjctTAuOTccBwhCAoRxQhwihAccUIDjkxwHFCEAjEUcBwEI5QRQhALhcUIDhcUIFRRRwHCKEBxQigOEUIDhFCA4oXCAQhFAcIoQHCKEAhCKAXvUzfIVuhZlsAZx58bX7XJ8iAdQ4fGfbQ/ExBKYtLn2ttYP+ZLB0BAFk8xjQ2Ji4ojnf/aQaG2OrDkBbkq3BmGfqFQlXBRu4qwfwZmyoillDamP9O/9pocydQVw7Xy3zA5l9NSUyBaf3AkbjzOVs41OuT+ZjAoEjn4P7CdvWdKQv8s//EE3PNIb3K6hSN2F94VKZsiZVxPqptlM9JGT0h7aB2BnmHDjfqAQzemq9jwT/wDUrKnUYQDjLFFHDiB0lRqZRp1A2b8GXjxqGKuKJ+TtOIdWdZOn3A1Xz2nQMgyZ6894GydKWyD37AcncQy9B1K4R6JR6OtTwR8VF6zLa3qVK3HidB6xlX2sPP8A2hCwdavp11OPSj8n+m55PW4Bi+pYFXfDkbUFJup2DqFTK2LNRxuSy7ee08/6qmPH1WJgGVfF8fiFel9V6tcGIdPh2bIKoDgTl+kIq5MrslhXKANv2EX04fxORuoy7twhPAAmvQ5NHQYtJo67Ir55gehnxIc2nUNKoASPM5GyY3zFG9+PENIrzJOVsuXIXcKu5Yj47f2/vNOmy4MWFEyaa/0Dck+ZRDYxlYFKUHz2nNhUnqs2bHuiewE9/Mrq+r06VwoVyPdWKAuRg9YdIMWNFVAKLk8k+JBGZkOF9OTyw+Zv0+ZMOJVwtqydzyZzZMSYMYXQrs7gWCDXkTv1OFpEXFt/StmBocinDpdWJI294v8AacmXf3OAfmdGJsqIVe2ZtyWUR48jYBWPGjE8k71KOTEHLF1UADsZv6BJLO2x7gbSnfc+329wJ04izaULaUPAG8gjAunbQvtH/hnq9OFbvVdhObFg7o29UJ2YUZRwBKjcChHFCA4RXCAQhAyghCEAuEUJA4oQgEIRShwihAcUISAhCKARRxQEZMqIwJMkyjEYEmSZRikHk9HkCMNW5P8Ab5m2dwutsblXA0kDgziOcNnBUe4qF/MzGU5HU8gtz3r/AMMK7cuW2Dbqye5l8G9pZZjjVx72bf8AcTLqXCt6gUlSNFHz2MyUnEoxE6iADv2EqLwZ6RlH9W5ECXdRrtVAqhHgXEnTeo2x3r/aCFHxjW5I3oGRWYb1MZ7gcnzLztjXFQu+x+JjjcDIMSgkHmaZVC4mJX+moHR0OZm/lkgBT+89BOuV3GJDbDmeD0q6r5U82TO1f5AVgRbixXMD1RnTX7jRQ7C+02x5VY+KE8L12dk1bECgDKTqjiyMtkqeT37yo9r+JXWy2SRuJrj1FQTwd55/TYcpLNoIU8XPQxqyrvCtYRQuVDihCARxQgOEUJA4RQlDiiJqRkyBRzAtnqQ2ZFFkyWzD0SxnidVlyZCWvbwJB7DdYgTVc4c/1C29n9M58L0oUgNe4PiGfDjIJVqeBD9d6gO9KDxJTNWQZW2U812mGLScmhtyL48wy6WtdLK19pFdOXrC7VjYqv8AeWnWnCtaiRW0850bGd9t5OO3vcn5g09A/UDlI1bm4DqMzqQBtzMum6anZgKxf6jzPXwYcWkICCQNjAnH1Srg0q1UOakfxRwinGpj4nP1B9MNh2FNsxnOL3N8DYCVHS3UZs2YKpZQeanrdMAuMKCTXmeP0xKgs2xvmehg6jSpLv7YHaTUzR9TX+k4s3XC9OM6r7+JzfxjIW0nUTvcD2dY3+IgbO3E83FmyZiANh3nopQAA7QKhCFwCKEIBFcCZLGQJjJjO8UKUIGEAhAQgBjBhFILBlAzK4wZRsDHMwZYMBxQhAIRGEIccUIDjkxwHCKEBwijlDuFxQgVFEIQCEIoDjihAI4o4BCEUBwihAcIoQCOKEAhCKA4XFCAXCEIBCEIBCKOBD/bOLJmyM2gAKRX6zuYahODrGphoBBHcQNAU2Y0B3sxDRmalUEDuROQEjKpy7UODxNSmZ+sXLhoKEI03tZMDd3TEuhBQ7zlzDE6knvwQNxLznqAdBxqb3sdpn6WUoclIw/NVIOb1mxuC5L4z/V3H5nJ1d5GD4k+CObE6cjZceNlOgqTuBzObDmOLOrY8OR0WzWm9PiFZLjZcwIygF1JI7gg8fsZ2A5VsZfepHPH7zLrmXM38Ur41zYxekcnzdzuyhf4ZSjswIDE0OKhHkddiZKysugKRY7kTbF6gVXxqzKw5IqxF1KoEY6HZSNjyVldJlKdJk6R2U+zWhvsYVWDLiOF3fJ7j2PaZN1CqoCLqc+0Edo8r43BKY/fyD+kyRfchzq41t2FCoGgxtlwsB/xE3o8zn+rZfWTA1AEjtPR+jADqsyML93B5A7Th/8AUOD+G6hVRvawLBfEg7unRcX0/p0Q+4rZ/JnN0G3Sgk0CxUG+9zq6dQi461aFQAn5nnY8i4ejKud0yaWT4u7lDZSnS5GWt3ONP3mh6rF02MKm7d2G5J/M4tfqMozEIgtqHO5/zDAdeUu6akQUB2Eitun6PL1J9bNemu5omd79NjBRG6fJoosRquv0m3TZ8D4guK2J+1K3v/pOrB0WYuzZ8mjUBsh/3lR5HUjpsWfpsmFFG5uv9xPQxdYxWvS0X/Vftk5OjVvqGLCi0cas5NXfidCu+DKF6jGPAI4MIjQ+XDr9VCfAiXpHwKXc6vyNjJfHhCF1GkXTKJ04S7Y9ntfEo5jhF7iq895rjwaDrTa+1TTUwZXCb8bTq0DIt8N4gLpwbHb9J1ic+IMp3m4gVCKEoI4oSAhCEoIcRQkDhcUJQQhCQEIoQHCKEBxQhAIQhAIjCEBRRxGAjJMoxQIilSHv+mB81R07mqAJPcdpt06+qGo2F/p8gzIBkDEMGBWqPJuLp8mTp2GXlMosGtvxIrdTk9XEMjXiUkavB3qbuxKv1ATUumm8k+YumGPJ0xXNRDqeRwfM06Rh/CVkZF0grx4+IHNhyA4wmkM4G0aIGfRkfSeRvt8yem0Pgx6QA3OoefBM2xdO/UYi64qC73feBjvgyltwODX9oJl9QsWOwaqPjvMs+QBHtSdt7PHzObG7uGXVZJ/SoHq2pJOOiqDSK7wRmyAPr9OtgfO+8xXHkxLpJAVN5y+o5yjVbICaB2EDqfNjfLj3IUbFj3E7+n6dWYPfHH/nmcfSY/4nLqbSgF6R2/NztZseBV06WDDmtrgetifQoDHibKwI2nl4Oo6f22rajVmdytpcDseO0qN4SQwlXKCEIQCEIQC4QhICJiRxHAmhAxyZCF4nnt1D4shblTtU7MvV4VBDXfijMB1HTZE33/SBznqyUYVX54mCtgyNeVgtntxOnFjxtrSm03Y23qTnx9PpCBKbiyIGPU4/TXXgdWHgHeZpmK4ixAIf9wZt/CJjQsFyK/kcf5nNWVXLk0aqm2J+d+YVlpOXqHKWDpv81DMWUKWG9E2e0z/iKeyNQ0mitjvBPVzY0JP3CrPgSARTk6fJmcqfTPBvmbdFizPiZcfpgbat9zMMePKzMuhlxnIFYtx22npOF6UgpkUFQFBqgYC1egwTKh0t2O0p3XHb4i6EdrsTkzdX1Ge9BQBeSTwfEyTNm1e8BrhGx6j12J3WjZuTlyDSFGxJ/tM1zAB1Ci9R4mWUir2FitzCuleqIRQnHeWhOT3E6EHPkzjxo6sFAF/O9TpfIqKDkOw7jvA0fIqAaG35Jh0ykuCwFH/Mxxh+rYMtLiU99p1r0t7aXcjwKEDqRytVpQDkr3ndgyKQADqM8xMXUYzsLF8Ht+87MD5Qw1ldNf0iVHbCIMG77x3CFC5geoX1CoBNcmaBhCmZJMZikUoQiJgEId4jAIXJjuBVySYriuQO4wZMco0BmgMxEsGBpccgGV2hAYo4QCOKEBwiuOAQhC4BccULgOEUJQ4RQgOEIQCOKAgOEIoDhCKA4RQgFwhCAQhFAcIoQHFCEAhCEAhCEAhFCA5y9UQWHn+06Zm+LWwJP6QMMeM5GAqkG58mdWkKtDaJV035mect2qvzAkkMxa7A22mWXc1hDB/J4mbZBiUkigDzMP4nNepEtGNizvIG/SetRd7b4FCd2HEmEBV/WeU/X+mStMGuwtbx/wAT1OVSFK49W4se7mB6XUYMGRCMmJW1bcTw+mJw5cnRZX06fsLGrWduNGVbzZMrB7qshnJ1mHpOpyVh9jr7g42MDVcmBg+BSS9dhYJHgzzMuN2xrk0Knpe0nuaNQbN1ODOjZdORE5ZByDO7pXw9aufSbWwxB2O43/3kVH01ceVmYogNn7jPUQ9O+J0YjwUM8bA69B1ITqkrGQKcbfr/AOeJ7HpYMqjLgZWP+sbywecgP036iczHVgyezVd6fzOD6/1Yz9YArWE8Tr+odY+cN02JbORgjuKoH4njdf0/8P1b4jRKbWOIH0yjI/SYxjUBNIs3PC+qBV6wgEDUBq32nr/xa9N9LUqpJ0AET57MfUYM5ovv+BJSGGZtITdma7+ewnr9Ph6fBjGMtqf+o/M5+gxpk6lclqg+zGtjjuf+/wCZ7p6fGiC6DXTfipYOfomIsIihrYKa3q/+07w+Qn3AACef0g1JqRjQsitjzJ6rr3xv6OPIp6huST7cY8mVHV0ef+J+s5HxC8WPH6bP/wA13tOr6hi9Rce9ANPO6BE6LFeN8+QsdTMcTFWP7T0PV9XAdRDjuyjdT8iByZ8T48SsDdncDvNOmAIDD8VcOpNYUZAKatxtUnpmJyMdO98AyK6wNKFSLHYiaYrB8y0IZaqpSoF4lQwJUUIBCEIBCEIBCKEBxQhAcVwhAIQhAIXFCA4RQgOKEIBCEIBDvCEAkxmKAopUmAjJMoxGQfO48DZaddA0gEL4+PmYDJbelnsYwSVAHc78zPBldH0jISSbA5sSupxuv8xAWG7Ef5/2kV2YcxTqiuQBiDsa2O17zfp305OqxBErIuvcdq3qeeuS9ymrpzkG/wCBUrqWCMmbHq0k6CCeB4lHb9MIKY0Fk47DjtR4m516SuPcKSpUd5wdNnI6jK2IgMf+036cseoIvIARZo0TvKMerTGMIVVYZG9vO48zixquPELWnV643nrdSEVg6OTpPDGeX9T0jqA6e1MoBIG8lGw150LgemiD5s/M0C+rjFBfSDnSDuWNc34jHU5M3SDG+TShpVAA4M2yYMahMOHXqu9R2AH4gJnxnG5yuUcf0mI5gnTqiFQpFnY3t2kqpTK6YlI3Gsnc3f8AfmbsWLjGu6n+/wCZRS5jkr0kIXgF6E1PUP6gOTGarYg2P3k9G+S0AquCB+ZpnOrIyEj4rfzA6k6schleh2my9X6ikopNc7THHjC493ULWwAqQ/VJhCekFOsbKP8AMI9D1Lor38xh1JoGz8Th6dFLFsmRSSb0/wC07xVbbQHCK6k6/cRAuEIQCI8QgZR5/UYMj2VYfipkMXUqvtAaviduTENerXUzfIy4yQ6kfMg4s2d2UbOrrwSOIfT2PUM7Ox1jya2+Jm2Vy5Njbg//AHON+oQgaVHqrsT5kV7WTRjStQCj5nI+PHnJJXX8k0J5mHM2fNpcvfgKWno40Buunz5G22K0v95Uef1GDdjhTvftH+JzY8jIyrr9jAhXuqv/ABPTfKEY6sDrVHgMFHnac/1Dphkw/wARgSq9xZT281cioXqlw4H6fNjY7HQ6na/wfmdeLDm6yi+OkG64gQAfz3nmYnXqM+LHlZBvZck7/E+jw5VGMNiCkDah2gRk6Fa9TEhGUCiKAWvE5nbp8a3n6RsZPBY2AfgzsfrlxgnJz4HE5W6xeqQh6VCNlA3P6/8AaVHjZW9PqcjIw88w9K8ZfJa7WLNXH1fRZMORjuUG5A3Kj5mmPJ0uMhvTTIK/qY3MqyDAMPSLE81vLXDkzZAWo0e24EWJ0elojsQou95148GMhgDkVtvaikX+ZQ8BTCaZQK7qBv8ArOtOuCrSqdR/5px/wb67ZW0XVkVNWXEqF1HA5v8A7wjvydUfTWsignzMcefM16X/ADPLzZGa6Ugjn4lJmfHppiurg3tG109fFnZCeC3i9zKydc2U+ki03ffieYmdWok7jkzoTMGULgwb+TCOrD7WUAsd+3E3fqP5mlN+085WzqzKzgHkg9o8eVg2phZPYQr114s8xmceHq7FaTfjkzoxElbYUfmEVCIwuAREwuSYUd4XFFIKiihAcdxRiBQlCQJQMosSwZlcoGBpFJ1R3cIcdxXFcCoXJjgOK4TLLmXGPcaB2uBoz1EGBnm5OronQ10JzH6m2hlK7+YNPb9VQQL3Mk9RjutQnzTdVloKG44MBnYHezXeNmn0hzgWL3k4+pV9h2nhDqW0gm7HBjTqiF5I/ED6QMCI7ni4PqQTHfLfJno4OqRxV2e8qOqEgsBGDqFiFVCKEBwihAcUIQCElmq/xEXpbgWDCRja1grWYFRxQgEIRQHCK4QHCKEBwkxwCBihATuFF3xzMW6hQC3I+Jl1RZbrnkTz2V3NlypgaPlPU5X0Y6UbWeJkRjxe7JTADYfM3wdNsyBmHew3/m81GHFiXUqnIT3beRXAmPHmYhMZZF+4k1fxMMmLN0+QumM0SB7XsH43/wC86MrtjzlUHuPIXYfrMOqTLsGfWQaoH2g/+eYGf8Zl6gtjq2xnft/aZhMHrqhybG61nYfmPqsmnCrakDJ9gGzA/jvMvSzZCWYYcuV1FIG+0f4kHU+bEHK4XxNlL6V4K7jn9Jy9bhboMwyY+oDeoKyaaB3+O0r0h1PWOOuzIrLS6E2BA/2nodT9E6bNi1dOPTcL23DQNW+j9N1eH2Zsuw9rFywvzRnnZsGToDp6zHeOqGXCSL/+VTT6Jix5sTpjfJg6jEdzjatQ+RO/IetwqVyKvW4mG406Wr/BlHJWJuq6JMKqcaoX9vmeP9RV2+o5+5Bs/ib9EUx/VHXGr41bYKw3ErqkVfrIVt1yCiT8yKWbrMq/R0xaMYD7Bk5IHYzkw9M2bJiwICch3a9qEjGxTrceLLbY8bklRX/nael9L9YZsnXrjUo76KLVsT+IR0jofRONwuNrIUAk7/rN2xkggEY2AIC/0n5/8qX1PULkwklGQA2L+1iOwM5fqGVT0+HH07jJlzkBQdyB5+JRzr1XUdRjxdFgGltI1N4/7z0ej6DH0y6lwK+QHd2Ntc5cPQjpW9PXZA1Fhtv/ANJ6Ds+MkKdSgWDfniB24cnqMKXYcmu8vN04yHWh0ZarUP8AfzM+myHQoAE6v6d5UeLhy+qXwsfcLteBfkTr6ZSgDg2T2M87qWODrF0GmBO9cz0elylitioV2o18y5OoRwhwhCAQhCAQihAcUIQCBIAJOwHeEy6j/gOPIqALnDU2hlVuCe81uc2QhumBXgV/mdAgOEUIDhcULgOEVwuhAITlydf06ba9TcADvLfqBjxamFNXHMDeEjHkDqCDKgOEUIDijigEUZigSYozEZB8o+G8a5FrGy1vfJifqi2cEY2VtJDi/u+YsWR/ValUuBYvao8ynLhJZazIbs2CVriFZ9N6hw5MP+kgkeJt1DE9OcYNVQvezIDnJr6hRp1MTQ8bAzqy4QcCOvv0qXY1wBtAw6E/y9dt6hJPFiu9zqOUgLlDDGwNFZPQIOnwY8zEBHHuPdZ09diUYPusH3AdqgGV3zdLqoKfIM8bLkLlbKkIaFdxOzPkyjCnTCy2XxtY8TE4TltERtGBbf4MDTo2Q5jS+qqiwBtV+Z6uNR/RkXJ1D7VyFHyTPK+mr6+bK2ltNC1BoH8z0G6hEOmyhFqEAoX2grf+FGLEmp3BVhbXYruf3kZvTACJlyFWBbWAew4nPk6rJmrfYrve5EwzdW6tixtdAEUmxPH9oR0tkXEhGDKQ1WCVuv1kdNkfWzhcuXUbLqNj+806TJ02PGEbpQCoGpmoknzvNlfFjXbHSkVv2lGSNmyvTFlA2A4qdOLCcRC2rWLvuZzZXRCWVifBB/zJOYOoVSSw/beFeuuXERuDq+TLy9R6RXfbvPNDYxjAJNk7Ne8wbqtTPdmhQPmNo9wdQCgfau9dpinUozZdHYTyMfWMF0gmjzNMGTTpDtV9h3g09vFmGT7e3JlazfFjzc8rF1QRSg2Pjz8zp1lunNj9IHSepQD3GvzMs3VMlFQGF8icJxvmW2DUJzsSho23/wAbuBp1PUtlYuuWtI+2c+J2flmod5eREB1aMleSs1RcSL72amHjiRWeNULbYvUN7E7idTYSVARCPPaaJ0eAAaMjLfcGc/UenhJxp1LE91Y3CI9LCiiiwyKSbHKmWOvy4lp0oc2BYM4BnQt6JKrvu98zuH8IiqTnyWedx/0gNFXKnqrkUMTWx2rsBJydP7TnxMquO68N8Ed5yZj0uhymFT8kGySfzOUAoP5JKNqvRZ7fEDnwZCnUe1KfWCo8HVxPoG6LqGy6sj48N98RNz58ZTj64ZHQghwxU/vPcydU3UgUlDtCqODAuQKNWR+TrIO36zVsfSYsJbUi7bmhzOU4deQMzMKWt5hbjqUxstrj3C1u0I7Onw5cuMZVZFR1KhdNmvmed0nQNl6nqMCvo9Pv58Cetj6pkLOcex5HcTxWfLk+o9Q2FigY+7SYG3Sgp6qrj9QijqJoiXj6kgAZFyBgfdtcy6c5vVygALvRJU7VO458WPC3rYyrKPHP6+YViOsJOkjXiB/fwDOfNlU5ASVxIeFI1ETLGBlAfqXOPHVA82ZWJMbuChVaFg6e3n+0CMONmAsEDwe86h0y7tf52qpbdSenptaue6qbM0L58rEHH6avxbUK+QIGCUrK59iAHTQ5+Z0JmsA4F1H/AFFqmmL6auMgu2Nm7swsmbP0yYFDMysD4QCEZYuldy3qMqE9wLP7zcYQgANNfzOXUWyN6Jah4BA/adWPCxAOzfneB0IihR7RQ7CbarG05x06kXuD+ZtVQGTFFHARgYQMKmERhIHFHCARxQgWDC5McqKuFybhcKu5anaZXNV4hFRGEIAI7iifdeagDsFG5nkdXl2K6gysbqdOfLXtD3tQvvPLYvldgq2R2EDH1TjYiq7byV0+nZG57x6huGFGuT5lJiZz6ZUkAknyfxIqXTTRJuxJbZgVBIm3UKEG591ynx4/RP8Arrj5gY6gooGyO8dFlXWw3mfptpJI5NCdKYxox5Dfpjz3gQMFgnUOe86+kZtQIOkL3PE5hpNFtgPE6Xy4/wCHCKaJ+dxKOn+LL4wNVse89Dp3vGNqqfOY9Z9ybgd/M7+i6jqFyAOAQfniEe1CSCSNxKlQQiuO4URExMakZCaEAyNTrfBmOV9OFh4apPUZQU7hx2qZ5nGRA/lSavx/9wN8WXdge1GXjb2g3zPNVwcmQK2xZQvyNp2q4RQOTzIOongQBmQJC6uZZOlfzKLuKIGFwHCKEBwihAcIpGXKuJdTEDsLgaSS4EjXq+Ji5rcnja/MDZ8Ycg3uJyBFXMS1t4sTdMusMymxxKyZNNbXIF6RIvYE8zDqHAARNnrb4jy9SdJCqf22nn5Mju5LGhxsN4G+TCBp1Cq5Pn5nFmILlMKF27kHZf1kZs3UZWCP7dI5Xmb4HVceNAuxPmFZ4+m9NRmyBWJNNXa/E6Ok6b+J6YnPumthoU8kGiSf/OIZMqIpc6dO4onmY9A69P0VWSxY7XwbqEdfT/TekxFgmEZWJ5cA/pEPpfRuWHpMrA0dLESfWKKMq6779xNsPUg4wxFltyR5geT1vRt9Kzr1XSFjjH3An/zaer0nUY+qwo+O9L7UTwe4kdVm6fQydU6aW2Kk1+08LB1P8J1GTGgd8Ln2AnTfiF+vT+v4wi4uqQjXjIuuank/WsmPI2LJjcamWyB2nsP9L6jrcZbqGTEtbY8Yv9zPmSciNlwBdWrnyKgYWdV7knvPoum6jEPp/TYLcqwpgqH8t+fH6z55AWYKBZOwE+g/9NB8+dlyMxTClIDwLO/+JIOkfVMX8O+DqFOIKKXWnI/E83oLz5cmTQxNacYomluel/6hyaOjXDRPqPWo+BNOp6DFWH+FT03AHuU0K/8ABKMcRYu2ob8Ue4nWj4xhFFdRUDSBsZwrnVcxXqcrHau1qf2iTIab2ZChJCuBQhHsdOCWsOoHwLnYPtJJ/eeL02RsbBcylT/T4M9VKbGDe0o4PqOI+mmXV7Qw1fgysXtYaXVVOwm2XS6ojigTZHxMHwpidg+O0bdSANpFdKZ9Pt0kkd75myZi10rX+JyYjp9q0R22nSju3YV4EqOgXyY5Abyf0lXAcIoQHCKEAMIo4BMOs6duowHGmU425DDebQgc3o/w/QHHqLlRZY9zOm5xfVOsTpenIYEs4pRN+jzfxHS48pFahdQN4RRXAcJOsaquBYAWTAomgZ5vW/UMPpsgNk7c1OvNnRcZIIJ/M+X63MmTIxVKP5kqkmfIuXVjNMvBHaa9S7HKqnKcjVZIN18TguadOFOUa3CgdzIPqPpmFseG3Js+TZndc83pMzulIvp4hwzcmdj5kTHqu/AvmaRtcJh0+U5LDUGHIHabQHCKEAijiMBGIxxQPkc2PH6p9MkIGIs73NmOXNhye9UyYgTuKNV/0nO6lmDXfelHE6TjXKNL2grcA7/pMqjpCo6LHR1ZNwi/rv8A2nPkfLgQ9PVDKQCx5/E2+lZcXT5smLKraj9hqV9WYZgr7KyHau4lG74xh0A2cQrg71ObISciqWc9Ofat7ToyXk6dMoIa1s2YgBlLLp+3Htvwf+sIyx9ScnV4MSY9sX9/nedCZlx5urRxWr3fnacHRkY8wy6jYFt8+ZP1HKcnWMcVqGAUjzIN/pvU+guTSSGc7Crmoy+t1bszELwKHedGVMOHoMC7BwpFDkkiRjXIigYsRCt3fbeVXWETLjbTkNIns/PicmRU/j8aMoYY0JavnvJRDkyEM5V0NkDYEzlVmXqMu2pgdP7QPR/lZFLMygIfuJ7ScvVriNY2DX4O0w6XHjKM9KzV9jCdOPBjOk4/aewgcjMzsxBA+IsePLqUBWsHcT0MmFHxnU1ZO9CceRihLIxXIAKHnzFDfJfBI08gyFfU1gciLOS1PsFIvaZYMgKD1LA4HzINsZ1WbobgGdDgsyadzyAJypvkIvZe/kSulyvZbudtR4Eo6sRCszM9m6rxxN8XWM7KC1Knic/TnGo4JfUSSe0T6EyEIKVSDY7mB3nJYAZvcdtzNcbITpK2w7icuOnX2gHvZm+J1Cab+eOZR0anADBdVHi+Zz5X6bICTiHggCiPzDKxbIxBKgicWTGVJce5f6j/ALwjVPSDkrhDGttRO36RHH0uI26K7N4HEzY50AZdOk2LnN/NYgPuD3AkVvmHSuKRKJ42uczI/T5hrwkoRekf5mujFjx6kasnz/idOBseIB87aydyav8ASB5pfLlJGPHkqxsv5l48x6bP70KhrJ1LRv8AM7sWZdbrh0Y3FuHa7IJJ3ErQeqwpmOosVuiLB24geb9QIyhc6G2A0sanp/SgcvRo5OpvNcAbTgHTYXXIqZTgyDYI/Bl/S+pbo3fo8/sJNq0D0OozldjsR8TzsoyZyWr7R7DwQZ2PrexuV4nD/B58blAzAHj5+IQ8XWFQwyKwyULLHmZdJ1IxdRmyDGcjPsoHEkg58y4cg0KnnkRYM+Lo8uXFlxljftIhXv8ASYcY6VUY6nPub8zn63qfVZen6ceqyOGYX7aHYmeXn63MV9MD0l5NHcjxceIZuoxhMAGHGDTHVzArrWUddRxmvuZFHB+N/wAGT65CX6IAYUGJC7zqToDgGtMra6okmrmJVMYK5Upidyd7gadOcnTJoOEsW5ZSGDfmR6+UN79OM/6akKoQ1hcjUPtM015NKq/vTijV7QOhOpRhWU66/wCap2dN1PTv7QKb5PaeFlOEMDgJ/wCkSHNsdRrzA+hLYA2zaCNyO06sLo6gobE+aDN97MSD2no/T+qIIAFDirhHsESYxkVgPcIQFCOKAoGBihShCBkCiBBk5HAEw9U6iQLoSjquEw9RiyjjvNQwIkFXHEIxAYgYRShgzYHac4IB5mmsCrkGsLkgxmVDmOXKquEb+qR1PUDEhYHcdp5GXrfXcAmq4gdmdg4KEe1dvmcNnDm1o2xPMyfO4JAJO0XqNkA9oNmpFaZAuXmwSeYam6fRl1a1HsbyBOdj7yGNjixGF2KmzYsCBr1b48tOu/uB27x50THw17gGcr/ymCXabkX2jOVGTGqk7bnaB2IUQM5awOB8xYdWRNBBYDsJyA6sZPA7zoxdR6bN6be4ihQ4gaZTjDUwKf3MjFiBG2qyeJYGMNrzszZDx8QfqELbGrMDoVVxro0Fq4rgTt6VEx0ao/M4OnzO7+3f4M7CjMGd8g+RxKjsHUKzUNlHc95sDYsTzcXU4dVKt+Sd5248qtsIRtFcUCZVJ6KzmLvshoNe3zLyairBTv4mGbU6BtVMNxtIjbIquFDit+085qx5wpbTvRv8idhcthDg2e4E4utxeo2Nyfaxr5EfFTibX1Lah9g1DbtRqdTPWM5F3B2Hnx/1nFkyE9ToTl8YH62f+s6Ba4gTuQRse+8Dv9TTSkHiVjbUoc3XYTjGQvmKMPdXbgczrGRT7VPtXaBoGsyrmSbsW7S9XtgDsAvMSuDVG55/WdQnpuNYGRR5qY9L1yLSowrbcxsezCZ421Lq7HiXKCeF9Y+pJ6voKQClHVfNiel9Td8fRZXRypCnifDZchbIxJ38yD7Hocwz9IND2yimPzNDldLGRdS/AueP9AzLgw5FynTrICjuT4ntI5BIJAgZK4xn1FvSTbD/AHm5f1AMgNjkSHCPktt64qcuU5ekQ6heI8dipgLIaJ0kkXM9WxZtwNhvOc9coYWNJPkQvXjPu57g7QrRwmnSoKX3MWE6F9Qqbr7j/iLQ75CMR2Av3bx5CooMCS+9X3+IGedtjmqslEgVwJeJVGNfdpIHnvMcrJkx6VVi5BDG+PImmJ8eR0Dcg7qwvgSDoHVqyDFdmqJAuxBEzHASuPSL022wobcc9prhdUQM1BT42nPjyn6n1GREfR04ALb7sfiVC+m4U6lfXzKrs78kcAcVO3rfpy9Z05Vq9Rfsbx8TTFgRBoRdK9gD2miHQSLNA8GB5/0X6hSP0nUmsmHgnuBPnMmTT1T5x9hZl/een9cV8PUjrMS6A+36zxHzXgGOv6tVyNRp0Ten1K5CLCAt/afRf+lgF6bqMhoAvuT4A/7z5vG+nHkrlgFH47z6LpU09F0/Q3oV0OXqG4pfH68RCserz/8Auv1fpsKlseJSSp7nvf8AadDIeiyqOqfM/T/ajBuNu9SPpeD+N63P19aURqxgbdv9hU9XJg9Z2R6OMDjzKjhy9MGwX09fy9//ADzMly6LS7Qm9BHDf94yuXosugteEbD4Hj8SsgHKLbUDtzYMB5VHpaATpO6kbkfE7Ol6j2jYKe4M4WZyBp+0niu8tAXQUaKbVA9B2PrKSNtJlMuvHpP7Tg1lGVmJ28z0TvjGQfrCOEXhy2xJF7T0Epq3mT49TWDt4qPGoX9PMo6QB+Y5IPbtKgEIQgEIRQHcIoQHCKEDi+sIrfTspIFgCjXG4j+kG/puH4BH9zH9UF/Ts/8A8bmX0Vv/AOnoPBb/ADA9Ampx9R1AVSVi63qvSpQdzPMyZ975uRVfxrjJYPG9zR/qP8snUL+Z55Bf4iCWwG0Lpl1DvkUvq2ucpYzfqcYxn/oZzqpYmhciANfEYJkkEGq3lqOTYsQN16jMygNkOkceBEOqyK9hiSO5Mydyx8DwIkG9wj6f6QuRcALJQbeydzPRBnD9Nzq/SrVWO07A1zQuEUIBAwihRFHEZEfNlkx1dkvz5PxDqFL4gbpgdXPA8QXEHLZHqgSB8STubSyK4O8o4uqxP6Yy9x3G9zbpcn8WjIx/msCD8zrCNwGW68bCeUuRMOfKuRaJHtI/pMyrXCHGBHXlXAA7Ez1MA1qRsM7nU1Ty/prszKuoUpsL5J7z1DgbGqs735PiWDg6YPj63JhI2IIrn9pyPeXq1RdiSF38zfq8jq+POPaTYBE5MZN48h5L3clR9CMC4MSBVJzAg2dyZedvUUMWCodzXPzMMfVDJjNtqe6sCcXW5siK5XUFy+2j3+ZQHOzo+VSuNT45O5E26XA4XGGXZyWIPz/9f3mA92ZHyoFAFBFH2+J3pnR0GNjxq+Ddiv7QpucS5BpUFhs3iYu4xEU1p2B5E1XFhC033Xub7ysuNSgbWCAPG0IA+PY69BPAPJmXWFgAytR5ucxyBkKObK8GRkRlXUtuO47SKRL43KsNQbgdrmmLGWxAmrG1Tmd2LLwGG4PmdXTMhxsCdTE3UCcgVVJQ3twZqqhOhUpzpvec+T3PjBo3sQPEvCWcnEoNA7347CBZL4qW7ZhfO0eFgPvDMSbJEgZFd2yMtitGMD/M3TqSF0Y8KgDbzA1RyBpVwAO3ebrkONQgUHyROMlTRYqlXtUrG4C0Wsk9pR6WPNQO23cxNnTQRjoGu45mONl9IW3eZHOoJtQPEqMT1GQMuLTYshYOuRFBc6b4qLMyjqsYYe2iavvNcJRMjofcXFqT2kUdONTBXQte11c68unFumIEDs1bTNcYwLrfIwvcVNMeHViBLanyG68CVHHZOZlJARse9fB4/O82/hdSlsaFE7EGv7TZ+grEVPA7zXAzNStYZRR8QPMHSh+vXG7FxjTW2/ftI+oA9W1Ju6CwRz+J19EmNx1OZ1FvlYAfA4nNnVcIdlBVrqrkVn03X5slKSAU+69rmrfUjjctlIYge0CeRmtMhaiNe826dF6jMFyNQq9u8g9HpOm/iVfP1As5DdDkTgdsfT/VLcHKiHcHvO7C7dOGS9SqNjPHF5upvku0o9rpOmf6lnPU51C4/wChB4nVkTAMmTRjplAII7GzLxZUw4SodRtxM86lGUjuNJb/ABCMnzM2QF6QXQNbTLq20rrdBoBk9RmxoDjyvQYWRyQZx5s+Z8BRlNEcn+0Cmdy6jGCKJ3IjS3zKS1tRFnYX4mZZsZUON+bh6oofsZFMrry0KXtNLbGwXVt2uYLkIoHejNQPUBI3AF/rA1y5VdVF0b3m/TOoaiNS+BOF2U6dgO87OmykNsogd/qUoXTpN7XzPQ6VmbH7jc8oP7gXB1HiduLP6am6HepUdpinP/GIcZYGz4k/xaaipNGB0kzm6rqsfSqGymgTQmJ6wPpVfO85frjrl6EjurAiBvk+r9OqAo2o+Jx5vrj7jHiqt7M8vEq+lk1EDUoK3/eR6pvjbTpkXTtyfUOpF7gAjVU9DocrZEVm3JG88BspYbntU9X6V1aBArGmXz4gd7ZCCwB3UTbpSSfgf5nJrHrMw4YzuwUuMbb8wNyanOOpBxFiKKxZeo00B4nKralIJFs5geoDsLmZzLRNyVUthHu37Gec7smZlfgmEdbZqabYG1gWdhPO1hyFJ+JuMmhWPnYCB6IyXk0jiLJ1Crt3nk9Z1mTo8auFDF9rPaca9c/UdPkLuBl/plHb1hd8pZCR5BnBkxX/AFLf5nKvVZn1I+VtOkn8ycOpc6G+eJNtadg0oQGstf7y1Uaj7q/T8S3RcxskKRvvtUlsBVv5WUMQBsYRsF9TCbUBa5kZcXoLqIIAN7ciZDL6bMr3ubN8R5OosaQdiK8wObqPcxYXp5h04LZCnxz8Tfp2xBXRxYPxOXpnXF1IZidF6fmoV1NYwsoAsckTFDQYge6/2m2fInvdAdJpfzM+mxscY2PuOw8wjRQz2QSzXtKTp8t/bZ5JuP8Amavbt/yiWepcjSTTQDTVMLvxNAXfY8dhEroSNY1CqrxOlCuRncUiDt+kqHjx2oCUByanb09JsG372N5zYMiKR6e4nYrLkII5gblqFxMbrxD+mpg+tFIG6/4hCzMUIYduZl66MpANbyv4j27ruOZmQgPqFBpPIEozxH08xWxpbufMz6p1PSFSPcCCfijUrNixkGj7WFqfBnM4X0cxU7sp28Gtv7iRQRp6npsgFAIbHc1U6sgIxDvZABM4ldX6npT9w0NkA/IH+86eqbSuPDe96m+AP/BA1x8OLGpjue/idChceMmqb/Mw6bEVxhmrVXAlvqbQGJJviBuMh2xgb8zLq84xYiGPbmbKAiEnmrM8D631Kuv8t/yslHD9Q6pcrLpPuAozXocuMPi5JA47fmeM+SzzLXIQPuMyPsek6318gRGsDvPTBBnx/wBNznEwxoQGY3d8T6bDmsVt7duZtGP1Hrunx42wZXpnU9p8SzXdCd31jqz1PVM2goBsAeZ56td3JWnd0md/UVwgZ99P5n1ePGPSHrkttwfM+P6LOOnzByOJ7yde2VVL1beDCOh8jHIfTbQq95T5vX92aiKsADYzmWnYrVmQc38wKTp7ShhUUMWIDNVauwk9XgVDqxsNXPt4nJ1Tn1yhNgeO836YUCQbPFeIU8fUel7XBBO93sZL5sOVdTZihALADsYdWUXGikKas+6cQ6ke5a52pe8iPUrFhOLJ6l4zu1nv5mObqTnCjAiqLoO23e+J5ijUwR22Jo+BO5nU4VvISb00oo3uJFVhwPnORsxfJZKoBsp+fxNsP0lciqMTPidbtwef0geufpFAOEoDsoNftOjpvqvTY8IOZyjWeRvz/eag5cyfVej/AJhz61XfbuJ6uDrsfV40ZCASNx4MxT6hk6hB6HSs619z7AzyTkz/AEvq2yemoR99KmwIHo9fibrem9MEBFOxPc/E+SdSmQq2xBqp9Z0WVM2AMp1Dk12ng/WcQxdfkI2DUwkI58Gn1k1VpsXfiern6jPnzPiQEP1RVQPCjiY/QujXqcrvkFolc8XPT+kKOo+o9T1hFqh0IP8Az4/zEHrdNjTpenx4kQhQACfJ8zRyUyWgu9jNNNgC+OIbEb7ETSMOq6cZhTVTA3ODFpVv4fKayDdWPcT2CAQJ5v1DEnp+rsdHPmoHIo/hsyqzEK5NH9P/AKnQjaDxzyT5gUbLjwuQL0/vtOdzkBOJ2NE2o/2kV0Z2QqKFkijOnpWtArG6G085WbVp3+Z1YNR2LbCEdw4on8SwpA5/eZY3O3tm4NiUUNoRQgOEUIDiuEUCriijuAQiJqQ2VNJ9wgZfUDfQ5x/yGeT9O6k4+m0g/wBRmnX9R7HTUTYO04ujZVwFid9RH6UJFdeRHbIXbc9oHCthu3eZt1WoqANp1YRrwvX7GFceT7hRoGZMQCaM0elzAHYd7nHkdAx3veQZ5hq/MyBKcGpTZTZ095kWuRF6mLXdyTZk6j3huRcosARrQkA7QBPJkR6HQdS+N9KGtR58T6LDkCoPmfIqSs9VPqK4sONT7nHaWUfQgxzyeg61supsjb3wO09QMDNCoXFCARRxQr5fFpOLQzCybO/xtOwYB6tatiNwDxONs/8AOAoKlEbcTLH1GJcmWvIKn9N5B9MnT4DiBCgCuw3nzP1vp1x5BkQXexInd0nUOVOO2BAsHsZGdvX6fKr34F94R5X0vOmHqyMlAOukE8CepmzE2jqxRN7Bu54+DGmRMmFwfV/oIG9+PxOjp8uXIg6XIukqfce9fiRW/XlMnRqqnU67jTvXm55mDfKgvvPZQYsJ0uopvieXoGPrmQKDTbDtFHpHqCmMMEJP9Rqh+Zx9bmbKMZ0hQprned56UPibIULnuSOZyfUypC5AtigA36cQJDFkKaNTEbEtx3lY8pfIgYam5JB37Tq9LGmlgS+MAC9NGZoyjrnXEBkyMwK322N7wNjnRV0gaG532mb57JU1pIujsLidcrsDaFQTYLDUD/aYZ1ZAfUtmO2qwaHyBAliWLNQKk7EHcRjKwWhY238QxjIbUWyccScw0+5SeOCJBF2VJ8/tNSDiI0kgHz/eZlU0Ai+QKM31F+mZWQc7Emt4G2cqnp7DQrA7d5h1GZ8fU5UT2nIao9h2kDOrdKUeywHPcTBsbaBlZve5ta5lHQaRa5a96gmQI1od+98TMvr06V0nghe9Qutn3obQN3zWVtd28wGZtQBTb5i9cOtcr88zIub3smB3YOpCOFI5O1zqdsbIuitZNDUOJwdOuLMw9SwPzN0/l9QUslf6Xrn4lDzg/wAbhGUUQDdcToc41z4Xx7iyD4MxKKfqWMNa0pJ2mv1Eqq4vTvVq2EI7sipm6Zk1HW4oV2kdGuXI+Q4swCKdIJFkzz2y9WHGIMRk7iuPmXizv0+EYzq9vxA9IjNk1L/Et34UCebnXei2R9jy0f8AFAqTsW7i5guYimbG5vivzAvoFU/TCdzkViCPmcb5iW1EXXaTlyell1ByEfnYijMXYE8ESKnKxcE3sDtNeiZULFqJ4HxMQSD4EzDaWkV7bqBhZhuKqeZ0WNGyMXalVb25vtG+axSmh4uY48px3p5MqaeiXyjIuFPe/JvgToODKwvNmIHOlBU8zF1JRCAmpm3Zid5qvWZP6hZ/zGzTqzYsIAXEm3OrvMM2UqVx5dxQ0kcnxcxPUO267bVzOXKzPkViedo2unZldBQU6l5/ExZhvRtbmYx/cNRrtEgpJNml6tweJouSqI2/xMqOm+0Y+0wje7Ysa8zfE5UWGWzvU4g5I52G0AZdjsPUO7FroiajPSFrtu1zh1FQARU3SyACBpHMDqx5iSGJqhZgz6kJOx8ydAOMFRRJ3k6Cy7nsKIgNGZGJG9CYdf1D5AFOwO8tW1Lq1bEczDqDaJYqrqBzMWarMVXKJHNSSxvxI1o1E36ZlTKb3sTAE+Y1bSwMD6BFDHFXGnab5H0lRfJqeRh+oKjqzatkqaZPqGJxy1g2NpWHR6n88huOIdOCEYnsT/mca9XjZ2Zmq+1TdOpxEsvqjdh8QPSYumNQDVUJHUquQWdiO8lOrwMWY50AHFmLJ1PSadHrqPJDAwMEXTlAPHmdWHF6rhjuBvU4X6jG2YUykV2M7+nzouI6SLgcf1/IhXGg2fkieLfzU7fq7h86vYNjtPPNngGGp8GoXtNNZ2PccTMAiUD8zKvb6UJl6LG+bIQ5sV+DKbBixpagsfE5egYnCQWBVSdpefKj6dIJ+DNRn9mMeN/uyFQOAu8ywqRmZAodL8AG6l4GTWTkUEcgHvK6gY8m+FdLcN2BHzA53UAa8QJAFt+JHVpoZcgU+m4v9YFgqlWZgSK3NipGTOT0xxN7h/Sb3H5gakuDhXgeDzNumZlxBtQu9gRM1yY8gZmDMdAUX5meBl0qGsjvtz8QOpstkDVd/wCmWMa5f+GunaruzNcbYGUOulWX+kDeZHNiQF2y41JH2rv/AIgUqLjfSyAsO9yMvWD7An/aYHLkyFmxq2kbnfeGhn5IUV+DKOheocf9BOnB1TCgDwJypp1AMC35M0ylcSrpI1N47Qj0E6tqovqadOv+UNVfqZ5AzYwo3BYym6xmekqxtvtcDtyY2sPjr5A7zP1EZqXn/RDBmu0dTv3O05+oyejkpPsPG1m4DfUGVd1BNi5m2Qvma0AJXVR70R/tJzFxhBL2ym1DbAj4M26li/TJmSv5RDChyO9fpA83p83o9SiqLZNSC/F7f4nolg+dVu2KHU1c2d/7AzzFtvqAONgACW38MCRPVQAdQ+TVYUBQP7nf9YG+t917CRjzOcrX28f+fE5cnUZHVyu3k13iwZWGS1APvoWP0uB3dZl04TbECuZ8d1GUux93fnzPa+uZSugMxLML27T5593uZv1UH7o2ajEed5Nwjq6fK+JxmWrHBPFz6TpOqKdI2RPcVQsSfPifL4t6BOmvgkmenhyWpUWB/wAx/vKacvWdQ3UZmL1+BxMF2gxo7894tW4qRpXed/SZQo9w4INTz7qUrEW3ED0k6rJjcgcseJT5tyALHcTzhkO5PeUMoUGjZl2i/UJy77kcmduDMi4izEljsFHeeUrk2xvczs6bKoYam3PmFGVgVJawR2u+8ztS/sXk8d5Gcls72fmZg6TeoiuKkG5bSzf3HzGuUHMGAoLX7zlJvgfrKQkUBv8AED0W6hcuXGuRWb2cc2TX/SdHT9FrNZPeWWqbhR4nP0yqPefvJ2A444ue0GxdLjObJYVBZ72ZYjny4F6bCcmHO+FQLq7W/wAThy/+49ThA0AIwJ1kUSPnxPV6XpcnUZF6jrL/ANWPFWyD5+Zsy23p9ifxtA8HF9H+oYbfCyhhyqtvPO63LnzZ2PUX6g2NjifdjGLGnYjvc+W/9T4lT6grAUXWzBE/TOoXB9J6lgabVX6kbf7z3PoWD0fpuPUPdkOs388f2nzH0zp26vqU6ez6ZOpvwJ9wgW6XgCpStAKjoSRHCChOP6hjrpshXxuJ1mcnWe7pctnbSagiKrpE/wBS1+naQ2Ncihwe+99o+myjLjZCabmjLxtYYMPd5EoxyYjpuqZe8vp00jkEmbIBup3sQRArcb96kVsMYrY7+ZoNqFxAzz+u6x8PWY8a6abaz2lR6UJynOW6v+HUVpTWzfrxOmA4RXIzEjGd6gRl6rHibSx38SE61GYCue852xZHb3YyxrYniZPjCnupUbiQen6yaQ10DM83VY8SBib/ABPEfN6mSlYgXxM8uZxS8hd65uNq7MvW5jmI3K+Jnqd7LGgDUgZmx6X0ij2mb5SFPtrWePmBORyz5LJvepj0zlcZA+295oMeSmJRzsRspMwxNp2+YHQhtSG23ubL1RRK5NTmOZaFA+3g/MhmA3kVpmyDKd+wnG+Jm4E2VdtUZaqHcwOUrp5iC2fma5kJYOnN7jzGyhe28Iy0ENHpNQ1G5ao7/arN+BcDFrjAnUnQdVl+3p8h/K1N0+jdYecQT8sJNmnCDNMIGq2PE6eq+m5ekQPkfGfIB4nLjBs0LgdeLqEwqVRWs8m519H1+Q9QA1aTySZ5GTNjxD3uqnwTvOfJ9TwIKUsxHjaUfdqwZQRwYXPhj/6n6xQRiCr+Rc4+o+r/AFDqv+J1D14BofsJR9V1H1z0Gyh9AKtQBMl//VPRJjX73etwoofuZ8WwYm2bmWuEn+kxs098qxy+ir6goLEEbXLXGMHVkZQrI62CRtf9/mZjEzZ1QMbINbUDvvfxvIzqTk0dMSxS2ZhwPxIOjq8qYFC4qUk7bm6/Hj9Il6nNsciekp5yaST+3aPp+nX0hlwgUOSeTv8A2ndkCZQE1aSN+ZR4rOmP6hjyBzlFjUQOTOrOVX6libQy3QO05usxY8PV42XdTRI8GdX1HKHx4W1DUDuDyJB3ZMah2tFNDYn/AM2ni5q/9wPYEg7T1Q4ZDmKll8g7meZ12YHqVaqKgD8wPcxq2BR77W+aO35nlfUD6vTK4rSr6QR/Ue/+06z9V19OWC1ewrfeuJwg/wAU+DpdlXH9x/zA9RepHWHSGZURfewG5/E8nospw5WfHkbFr2B5PPBnX1+P+Ew1jf2n2lLB3+JihB9EOikBCgI2vbmB1nK5IRnVhdgEUePxM8mUglHWxVEih/aJ8bLpRy2rYEE95kVZma+R3vaBWDGWyWdS13W7ifSGcKGexRjTq8uAjQihfxsYZGVryu/v8IZBzZHL4wrimTbgcSmyMEAoFedu/wCZGS9QZgQrDaJRrRSdu1yKNsmRS32vz2lYszdJmogNpBABOwuZ5hoaq25G1SCbNmgT44gbsCOpDAhTk89tpbYwiljuR3P+Jz43HqJqGw257TbPmDn2jTconY/EsXZVeOLmFkfiMNpU0eYGyOUa7nqh8P8AD+ndgjYVU8hMepSR/SLMvFyBVL5lG5z5F6rGzsTXtDc7fM6+syrlZENhywFgicnUYQMII2PIlYnHVdQrtQ0pvUqPRxriwCmXfu/czPKFcl1Pbg+JmVxnwD2N8zMlCDrFkDi4Gquowan0lasEdpx+o7AKHpdt5uXC4ggOrSNx4nGWUn3HaqkE9RbWNRYDgmYrkJUk79pq11RBHxOY+1jRoSKYO5ve9o3AraLa5oR7b7wMw1DiJD7wauJ9jHj+4wNSQx32bzNRoOPvqG4qc/cCbKLP9oCLjQVHeYWFYEm43UBjZk/pcKr1OaES5KNVDSwbcVKAPNCQaEbhQbEai3C3t5iC6rB2oXJUkEdu13KizSkgQRSzASCbbzNVIXvA0fFoQ0f+8SOw/Jg3uQtrAA88mZqC55F/PeVHbjs6jVBROsh1Uoq1WxBnn4WByKzXQazc78nUO+TSClNuW+IHFyrf6RsD5mPUazRYVR48ToZNLeiDqT7gROXPmDsEAB08t5hZ9ZGSZRiMy2agEgM2keTLOL/S6N+DMz9sdbSs0QrxFfmVsRtsfiaZEJ2dJn6ZBp6vE5PZ1Y/3E1zv9MypWM5cbdiQTIPPUCxZoeYEUTvfzHQJNbi+YjdbbGAj+Itj2nb0v8HmGjqWbE/+rbTOfqMa4smlMqZV7FTAxIk3RlnffmSRY+YVYZWHuNHzJ0kHf95FTTG5GxAP5kNunpMjJqIs1uampyrsVUEjkmcq5d91FfAgXs7Ch8wN2LAfcWFXtwJmGLWb3kFz8fiUDta7G/PEAOsqBuRzuJLE6QDRrvL1UQNQ2HB3iJxhWJJ1fiBOPOyBlXxJDMUNbV4mfqbmhzAOd9pFeoiLlQrjRWA3Ynn9DNlREUYzjonixufPM5Oh6g+1HJq6FTbKf5yhU1bGh/1mmWjBEYDECo/qBO36TJc2PCxJQNY45lMdVLmyEG6UKONpOnGis6/dwaJsQqlyjJbldIJ2APEsBFW3Gog7dphqGV2Z6JAq+DckFqpmJPPG0I6RoY+5t/iQF0vYWwT2Mwx5NXYHzXM7sID3bV+NoFrl1b0W0m+5nQ6BkLhkI5vvOZGxgsmxB2sGqmeDKGzPhLLam/8A6lRpndUxh8iuGJ27hv8AvUMWR2xOMbfyyL0t4PNSsmMOjYmvYbHsPE4SxOhsYKCqb/B/YwMumY4fqXsQEe0Ek0ODvN8OVryM275GoAXQFDtMuoQL1Cl9J1JjLkD/AJqM6PpxxlHfMRrHO3neRW2chlUD2Kqn+3aZ4+ox4umVB7nG/Fjit/1nL1pyYceVnfSX/pvceBOPWuPG38w6qsAd4ox63PkzZycgojsLnIxI/WW7F2Zm5O8gmxvMqjJ2I/WSprfvGxNGQp901Ebg1uJsMpVDpc6jtOdTfbaWN7ih2SdzcL90VxA7yALdrjDbbyL3iMDXUaqK5Eq4FhqFSibrTdzMmAaoFO/u34qCm234EzBs7bmGu+0DcaSps0RHixksCTXaZIRdm5qr0rAk32gdeDP6ShMh9t7LVzpxZXz5cKAaMC5AxV2s2P8AaefgNsSefJM78RZcqstG75/zLB9EMvssksT2UTEs3qKdBDXz8VvObBkysWZbr5oCpri6n1N1O+rjxKj08dBfbxPm/wD1Wg9bA3fSRPf6c6gTc8P/ANVWTgPwYWMP/TAA6zJ59Pb959Sp24nyP/p3Jp+pBdvchG8+sGQb78cxEv1pcl2oQWzuf2mGduf2gUcntI4My61gOkZe7DSP1kMe188TDqshbIgFkJ7jCq6f2dW5CkChfxOtUBLVsfHYzixPpzsQ2zUN53BbIYcQhBCCbFfM1Va7Rg/MdyhOy40LMQqgWTPm+s6lcnXeqBqUNYB7iev9Q6/FgBxMuskbjtPmnaz4ElV39L1rr9ROa7D2Dtz4n0gNqDPihc+q6LqlydJjZ2UEijRkiV2QuZPnxIPfkVfyanJm+q9On2ureamh158mjGWsD8zx83qZTrc2nYXtM+o+pLmI9zCviZHrsenTpYj87SKM+nG4fCQSOVP/AJvBciZrYE6iOZz5OoDHZVFeNpi7qx1IAnwDzINs7rpVQTqHI7CNX/lBlYh7/YTlLAsSe86MWTXhXF2Qk/vCmcmQ/dkc/kyEuiBV2JppFTnZwga7+IRo9rYnX0PQZOpByEqmMd2PM8wZmPxGcjMBqN15hXvP0XTgBX67Cg/N/wC8wbB9MQ+7rGYj/SP/ALnjhyONoXYsyaHp5sv0/SFwjI5sEkkiUfqHQL9n08N/8z/3M8c9Rixt78ij4u5z5PqOIGkUt/aVHvH6so3xdFhT+/8AtE31vqzsvpoB4SfNv1+VvtUKPxMWy5sn3OSPBO0ml2+gy/XOpBOrq6+BQ/wJxZ/rWQ3ebM/5YieWMRNWf0mi9Mx/pP7S+Q9bP9VzsoUE6fBNznfqOoybNkavF7f2mqdG7Gth+s0HSqrU395NxeriC/MtMBbcKZ6ONEAFCpelWai2mt7k7L1cKdMSaJCzXH06ADUzczoRcRJZ3N+BJ0gHcbdpOy9VJhwoTagDtNDoOw3PaYlqO+5jZlIBrfwJlvTt6jK2bqTh6djstMw8fE68XSYmx41yEqrcBV4Hm995n0GEYFxZnUF8h3J7A8f7Tu6fHpx/dYPt/QGp2cGB6XEcYfIjBeC2Pbv/AFCI9G2gPhzMVI4f3AzpYITrBG+wQCcuT1OndhiNJyULbQPL61nVlGRQpB5U2J09dlw9R0CZFPvVqvufMw6/Kc2MFl0sTZBPM5nRVwY3HJsMJB6mNi/RglqCAe26sTiTCep6tkxAsNzQ8TrxYnPRpqXUvi+0y+k43frWZCaW7qBygthf08hoKSRtuJt0hXGjO4JVu47V5mn1pEXqFZT7iPcJORvS6D0XHuatFDz8wHiYZ8hfNqAGyDmvmXjOX+XkHtVDo1c8xnOq9IMYxsUq74szmOUp05WwQTx3ED1+o6dnY63sgeKnOypjx887UhPuMhM+XqMZBcgVqNDn/pMy64ha7m65gdbZMbYARkBrkEbqJz46LE1qHgTDbUWbSG7CrEasDqvY/Bk2aX1akqWKaQDxc5Ao1c1LyZCRpN7TIGiNv3kVo7alqqIkk3jrwZbGvcKHYiYnY7d5FNfu+Jo5JXnxMx91wuAwLFDmMGhRiW/MN/8AvKNMWQA+7cTZHK86TOUbbczTDk0OAwsfMsR342bIGABYeDOfp6w5XDWDW06UygLYBUntOPqcmvqCx5+IHpDT6NDJ+ficmZ0CkAkk7bmZjJ7PsH4mfO5l2NjkYCvuuYi7LVtdRB+NjcrC3vA8m7kE5H90yPuva505QCCw9zE88UJznYbQJ4q5eo1XbxIO4jx6CCGsGAm7GMGztFl+OIgaO0C7Ny1zAbMpIvgGZneBFC5QzkJOwEQyNvq3B7DaVpoSSsCqI9y+4ShR3ElT4mgfHQsNcmllTRqxDSSO00Qr2sCUUFXCM8aD1FBoX5npJ9G64jWmIkHjcTzjOzofrHVdCujGysnZX3A/EqM+r6XqOlYLmxaZzA8fHgz0up+vZupxnHmxYGU/Bnmkg8f2gaYuobHkD6bIHnv5muDrfR1j0g2rizxOMmIGUdA6psaZAgIOTlh2E5rANxmSTILXIpPu2lGYEd40cqaO4jTW2rbiAuoWGGxjU7SAAvmSbXjiVvDvUBowYSivcbTFgRuov4lDMQN0f9pWdH7lPiWGDHipAzjujfqImzoTehr+BA0KxaT5qZr1Fcq9fiM9Rjr+r9oHR0uNcuQqw7Gc5Wr/ADN/p/UY/wCKAJoEHkVMMh97VuL5lDsRCyaqLfvHYBAsAn5kVV7VDj8yFY+qR4EpjS2OZFOid6J/EQ5mnTBnxA1ZldQKzN24P9hAhdO5NiD1oO/PAubYsCvjUs9WaHtuczrpY35hEaT4jquSBAj43lWG2bnzAvG4QHg7GbrnGNBTash5J3AmHpqBfqKaiOxPg8wNjkpiVJN833klwQVVRfZqqZ357cTVVDLW8C8YDsqsVUn4mjpksUbFGvdObc4ySfFymyH22tb1a94DVSgDq4HzNMedbp1oDve8z0f0gAg7giJKVgGUX5MqOguMiNpcVXDd5w9PvnYg2qj7m/8AubdY6hdKtpBnB0+TRl59t7jsYH0Wx6dWxOzMu5B5AgjJm6d1FEq5H5/8ucHT5tDsivqQmrvjxIDnpuoYi/TcWw7WNpRHU5i6oAxDhAm/NhxzNkzH+F1gbI+o13PYfipw/UMQRkyKQQ98cbGU4GDBiyarDCmU8GZVp9S6w9RkXYqQLFm7HacDuTQ+JLtblhx2/EV+6QUBtvJq4733hYvaFRkFDeZEbibkXFpF3UsQsOPUw3mjgLwYloHZdoVZgSDcRMqu8zJMAPmAO8Vb7xgWT3EIL3lcxVyO8jVCtBcP8xE7RKbhDUe6OgDFuSYtzx+8DVd9gL+JsrUrgqvnc/4mCmjKHuY3zCtUyaMbcEntN+myZPvGn8HmcKDUbnag9qnsNrB4gdn8Q+k+5wPzcFynGwKFhweZOM0CoO9VUE07BiKBlR6vS9Xw57/NzP8A9R6c3Q4sq1s1XMsIX7SSoPEr6zjZvp3t/oIJrxKPF+n5Rh+oYHJ2Di/8T7RQvqmtxz+s+CQ/zB+d59xjyquNSeWO34khXSz1U5szWSJjkzNrOn9jMTk9U7GiDdSjqBB54A3mBYHKxAraogxOpRwOfxHhWwXNAGBWPGKNLanmdGBm0CzQkYlqvE6NCjjiBotVPN+uZHXAgViFY713noAgVbTzvrm/T4wOdUUjw2PkkxbHtJPMn1FHyZFXQ8Sg3YGpgchOwER1HvA2ORR33mZyEniKqGwjqpQrbzCo+It4QqowIjAHMYgTUYZkWlNQveLvARyZCd3b95bi1UyDUtzSCBk7riGpzQnM/XoCdILfnaLrsgIGNlpbHunOMPGlDX/NtJtYt+uzN9gC/pMXfLk2Z2Pxc29A+QPxLTGq/J+ZNr1rkGMnaaJ07f6a/M7EYDsJRII2k7NTBzDpyO9fpLTBjJF3zvvNCbgCALrjmpN01Iq1RSEoDtGNWkkEAd5kd/xN3CjSdVjwJGkFCrbvRO1iUPcCauIMpHMoM1AL2kA1A/Ef8psZYgk3t4khSTvtXmBYIwOkEDtAVjtt+kamxRYykFHUBYO/4meT3ZPaIDIJ43gFUbsd/wAyvfjU9hINGjfMD08WZ8/ShdSqFx81vsJ0p1S48KYy2lygA32H5nj9Lm04citdVW3azPWAVtQx42Y9qG07OLrxtjyYv+Kuw33mWLKrdR6KUQW+5mmHUdQ7Y1JxAfG24nPkytmxtpwaKAAIF7jf9IR2fVfp+Rekd9esVqobAT571T6Pp9tVz6HB9XD9GcWfGxYCmAHI8z51lGtip2s1clWPb6fPkx9EjjFYCEXU4ei6sdN6r8sw22m/RdTk/gXxg6gARpI8/M8xdm34uBt1Iyuv8TmNlzQmxL5cmNXbT6YBv/Ew6nN6zAb0BQBmwxvl15H2B3YCQaHqQuM49KsRYBnK5IQ3NXwUCwb9PMzYMTpPcVCtcWdkxtXjTJ0k2SLbvM19tq2xEvUVIJatr2kFjY7jaK9NlTVyASRQWL3XvtIK1E3ZsnvDgcXJBbxHqJ7QrXWrp7j7qmTGwPjaIN2IgTQgCmoy2kWObkn4iqqgUp2jFkSCSKqUNvxAZ2moClRfjmZMKqxK1e2ufEqNceRhsWIvvcfUm2XcEVV1UxY7czMsTVmB1gjSTXaSvuYXtMgx/SXq73A2d6GkfvIK6fZzXeZ3ZO8NbGUGogcxM3cDkxFdIB8i5Jv9IDJuIWGB7ywsNP8A0gTuTvKC1GALjZlBI1i5QgIlXU2rsJm2dQRW4mg6nEqiif2gacyCN5B6nF8/tD+JxfP7QLrxHpuZ/wARj8n9ox1OLkk/tKNN143lh/8A6mI6rD/qP7RnqcFckH8SDWr4i/ImQ6nED9x/aP8AicJH3H9pBbKDuJH2w9fD/r/tJOfCf6v7SorVE23Ej1MR4b+0PUT/AFSiw0BRFjvMy6dmgjqAN+OYFHmTA5UMRyLAakrwZquQEVx+Zz6xEXEDrY7fMkNdXzMUz0aO4m1gm5FUTuDGeD4ksaG8vkGRRHtEIaC0inQmWXZSQJqcbe7/AJRczyH2wjnxjJZIAv5mnp5Tzkr8CNDXE1BuXZpztiArW7EfJj9JAy14uasAwrmQRpZf1gUAPWvyJo24qZcZU+RU2kVXROy4QFYjbejKyEkoxN2gMn6fnx4VyJkx6mvb8TXqMmN6KKVoVXaNpPrXpg7YxoW6Yk7ccTkzrWXJ/wDI/wCYr8E/vE5AU3cLohDTMxmSrs1+JQ6jEe5/aVlpUCpraT6+Mdz+0odTjHdv2lABGARwdJkHqMR/1ftEOoQX9x/SBr6rKukjUoFeDNVzozqD7VH+oTkOdPDftJbIjbU37SD0MeT2suxve++88/PmLZCd64kDKRyDXmpOV1fzf4hDyOXWiaE5xzvKdjW8gH94HbiKWGr2sKo9jN1y6nVcu+7WPgzzATxc1L6qN0whWubJqbFj5CPdnvZEjJk1BsZrY7V+ZDsCynvdkiQ5tj2EgDQ7wH+YruieBAeYVdWJNAGO9tpN7wGDf4jqoDjeMC94ABcdVBdpUipogEeZBTxzLPeSfJ3lSsmtTRjAj0l2viWKBhGZFAsT8SOTNXTUNzXiZClJEoGO0eIgA6jUnkX3k1f7wjQsSfadvMtQQKEQgSQLEgffmBsHYkXtJ4IqWlsxbtwBCutMY9teBxtLRqpdwO0yw+/kzYIK54jaupaKgVvVX3mmPACwUmvM51chfm51dPkDZDq5J3JlR24cRUD1B7fma9co/gMiAf0mNFIUBjangxZwGxZEU7lT/iaR8fw8+r6fOi48TM4NIDZPxPlTs/Hedqb41/EyunvZW1guvBqm/SZomnIxvdZydP1Crh05H3vYS16pFyltWrYc+d7jZp1rksOLvW1TbWoIC7H/AGnm4+oVcvOlVveS3XqLoEsf2jZp66ZgL34mPTfUE9XIMmWl5XVttPFfq8zKQGq/E5yCdz/eNmnq5vqqfxZyJj1ANY35nH1vWZOsza2AUcAc1OXt9wENSg7v+wlNKIJ53hpr8zP1E/1EwOZewv8AWBrsIWBvcx9cX9oi9c+B+0pqt7EY37Tn9Zz3MRd//DJs1XT7r+394jq7lR+s5rYwp65ja9XRY7uv6bxalH9Z/aYaD5MfpmTZ1a+pjA/qP7RDJjH9N/kzAnGOXWHqY/NxterX1h2Rf8zQ5P5Qah+05DmQHgxnq1CaNB45l2lg6p2yYSGuhvI1/MjJ1GpSujnbmZq3YzNWOj1KBoWTJ13wJNbQO0jZk9zzD1CFoQ5A8RUNVXCGGP6QLE/EjUwsRg2DcKoMR7f7yweJne+wqoWTuIHQpUAhhZlnIKqq+ZzaiARzNGyl1GrtILe1alOqABNa9jFYUA+Yt2Mg1U0h0zLVvcYOnbmFbHaUBYtyYje5G4ER0j7pa7gUfae0B9CNXUKu1E2b+AZ9DldANAcgtsKnzOFtGUMpIo9p6ZzjHTksWrvvZ/6TpHF24qz9Uxehjw8AHz2mytiDsApUVYo1RnmYc6hWfLiaydzWwmmfqMDKowudRO5JgL6iUyYtZJDpsWXbUJ49mv0nrFMmghirK3Ank5MbIxRuRA6uhZzjcKdKjcnvMcyhMpAN0YulLDIE1lVbY1DPvkajY8yC+nAOdb3IN7zrORt9XirnDhYK41f3lZMrt7b2hVl6I32vaTqJ42UeZmVP6ytOnk3ICrbc2ZQHepABG/E0AsDYgwHqN7R/NwPtO43ERaye1yC74klh2kjcXAb1ACAe8R2G8e24iINDvUKVjVtC9+ZN0ZQot8QBj2lAyT8Q5gUWBHzKFaT5kcgb7RA1e+8osneQTvYlgWLMj/EDQXQliq3ElTVb7xtxsbMoDV7SNQBG9Swm242mDIdVXCNDkUctF/EKdgN5IxAnfeUMSg3Upoj1T3so8QL5GHJBmmkCB3qTZpkUyFt/EQwNe7frNxKveNrpznp1AO8WBQGYHep0HvJ6Vb6pkO2oiUVpW6r+0elL+0Gdmbp0x4yyOGIYqaHBnFkG3gSKelf9P9oaEP8ATBx/+PhP/wAgf3/7zRV/ko3fcH/z9Y0m2ZxpX2j9ohjQdpp+kX6XIqSic6RGuEN9iX+BGfxN+lZlZtJo6DuJUZDpWJ2xE/pMuowekyl007+J1fxOc4mPqNYI3k9UzZehxO5LMGYEn8yptkMQ50D9ojiA/pE6Adtoib/AExtvTkbGK4mWL76M9fEqNixn0Q9khj4nm6QnXslbayKm2F6F8CLQP9N/pOvqcWNUtLBBINznWwV32uBmUFfZ/aGha4E2UWcqnmiZnRg+syg8CNNhGZKyK0O4mgkDiWu4+YUfmUMnp2dJa/Ak8kzLqSy47BI37SJXYH1lgFYHQeR8TkfibdGScpBJPs/2mLcSpGakC5qDS3EmIHGX+alAAML4kVIa6oQyD7fzDPa9RkF+0OKAhlv0wTzYr94CP3Y/zNrqYOaVT2DCbkQrnygesp1VsdxLVL4Dn9YZR/Nxn5qdONCx2BP4hGCgpfsIvuTGeN5u2MrgBYVTd5zvtIocDQdpn06kq3tuuZvuMABmPTsVLDURcqLreJtsqj4l4995nk+9PxKijUpaKyPuWNftkVr7FC2pNi7ElwodhewNAxeoKAN2BJf7jttsYIMikDmcuZK3E6VyEHft5mPU5RkVT/tEK5mauZOxswbv4kysqDbTUMAQx3HeYiUpsEQqmI1EDi9ojuR4Ei6rwJaj2yB8RjcRGGoVCgnb5i02d4xvvAmpAzwLlCQW7Rk+IFXHcgG+Y7vvAd7xSDV83ETAq9ork3tC5QyxO0zIrvdxlhx3mZ2BlRT7AbyUssB8w7R1TgiEbdtpVUB8zK9xKuQNvt1d5otBRIavaL7zUURCtMZ0/iaB7oTBdtpaneRW6tQM0xORvObX2juoV6g61wDuKHAmGXq8molGIsVOVGvmNjsZdmnC+7zrxvWJROT+qdCkBd/0hGgNg/vHq2qSSCdvEkniRWl+zxEWsSCfbJDQK3087w7RatqlCoElO8j0prcYEbWRkMMr0ptARtrTH0qgAgvcTVht+85qmp6zfGtpKUK24mIUma4/YN9t4sSW7XpHiIigaj1rQOrY7CS7rpf/AJeZlupBc+B+sHJGxYD8zmOdVYqV/W5nk6r1D9tVtN6cpn6lhTcQu6FSnrYyQbmG03tuI2sgeBEauQbvbiAjvKB3Bk1+8pAL3lSNQb2gK7mAIPEOORI0r8GFbjvJY6txtLwWCSIBo/qI/SAQm9Ijdvmj32keow2B3+IDoVvzBR2BisncwU7wLABUksAREuT4kE+6jxAHb4uBqxB3veMEBduZkLMRLH4kVvrBGw3lXdXtMFBNBdzNCrqeIFsTxUQyaa3EltTbwA1Gu8Cf+HmtaNG/iep0nSqU15G25bayBPLJByHgA+J6OHK4UU+ssNrE3HF6g6noxjAX3t4AJJnmZMTZMpbHiI8gigZurHonGQBXYj3qBx+IPmYVlRAt7E35+JpGKnSLRCNP34z2nH1uRMmVSnidmb+e4yZW9Nzw4Nj9Zw9UpVxa05G5HDfIkqpwAM5JNVHlNtZ2ldM4RWWvvFSMzW0yqOfiaIN/JmaC+3E12A2u4C9xruBAsC1VtBiQoHH6xL7RuBCrJveqlnJq06hsPEyYHTtHe0CzBeJJNgEX+sNzuDUgfBgFY/EgmqMYYmBVUTR4kmwIGy0REAPA2gNr7wv2gRAWTAYOxgu+54iO/wDiA2oSirqt9pN+66gSADFyo8wjTVayeY7pYq9sClazvQm6DjcknkDxOUXN8b6RS7kyjRkY+3v4mDjS9Gaq1NvvIzG2Bra4BGeNogePmMGjCmBtAnfeFxGy0iqHECNto9hFe+0CW1dzcjA2jrEY8TYggTA0MqfmVHr5hpTql/8A+ob9xOMKjX6rFVG9gWZ0v1WJsb0mQO2m7qtpzH3hgBuRtUfs/TQ/wh6avVyEK/OkXuP+0CMY6YHE7MNfcVvU506fMcGX+U/9JHtPn/vNMWPIvSkOjL773FdpakLjvAUIVUVCZaO7sTXA1ODW1HYfiZCpWL7xAtT0+lv+JW3iGbQ/09hj1Urct8j/ALTPGKLjyspRfS5x4AM0xCRtWMHyBL42P6TPCQ2NAeKmgY1tv8Tm6s3BIXQ9bcaq7zDqCq9bqUgiwdpsaLfE5s4/mibjFj0smRnxvqrZtq/BnKMiKQHxht+bImj5cjKFZrH4ElOky9SScK3p5s1CNFyK2TIoxgGjuDMJ2Yuh6hOoLFV0kc6h4nIwKNpYEEdjBENMxyZod5A+4wqwZov2zNRLQ7frIp3KxpjyuFzGkPO9SYQOvG3R4sloWBUVzYO04slAmjYlWvHeQ0Jo1punyBiwAINiQmjT7CxHk8zTApdcyqLOjiY48b41K5FKnsDKO3LkUZG/lITsbI5nLmJOI/E7GwPlOpdNMg5M5M6FVdDyARFInLvivwZ0fM5jZ6dvxOhDqQfgTKs83OMn/UJsDXBnP1X/AA7HIIM6E0k+9tIrmoFWSuQE3RH+ZhXNzb2DX7ySw8fNzJtoEjJ7CDZMyxsQ5jZgJnrGrkVKjoVuZDeZIykKdIvztcl8pI3HHaoRtekbSQ9UBMhkvsf2l9vH5kVTEagR4larN+BzMbrbtCyODtKNte2oEXMM7e0fb+gksxDWNrmLnm+YhQTfEiPUKkyoLHneWtXIUXKutjuYDoXKMgG4E3IK1eZI3rwJMseIAD81GfMkwJ2qBVwvtIEZgVcNQ7TLXRjJuBV8R2OCd5JPtkg38QLb4iY+0fMVmDNfIqUQY6BEDxcOIRI2sSgdxFtzGCv6wGT7ow17CSV352liBQWjfJ8y1bczPV2iLUZFbhvBjU7zIbS032kGoapWqzMxGD8wu2uo+Y75meoeYF1o8wbY/wBU27CYFhQ7Sg+0qbagmBMxDx+oT+0aXcaFjFe8zLcw17GNJtqDKuYajGXPF95dG2wnRiXU4Un9pxByK37xJkN7tXPJjS9ne1KxHgydQHf5nKMqf1Em0I28wGS+Ax/l1sJnq13jpLjz2uTqF1txq4mP8wkVic3j8dvMzC5jVI/27e08TUxS5x0696B5XVMs2Sxjo877zAh1VWYMARsSsi9RUb+JerNz2s5ax4Rq+02ZPrbvbfcIFFCIa5YgyUVfUIrsYY3WDsb8mTqPiM95AMqR3GtIq5HtraXf8pbFbeJn5nJ3ieTEfEeqoj7pVZs+jtKGRP8AV/aLTfMNPxKy1GRKvV/YxDIhP3iToGmAUDkQrXWnZ1/ebY2xAb5Fv8zkGMHkbzdMK0PbCtMwxn7HBH5k4kTlue1QfAhUkKBtOcYNXav1kRsbuqhroUEmT9OFFAnV+Yhgfs5H6xo21BiLWKmFZB/W37x6cgH3n9ZdG24PaF/rMaydsn9oE5f9Q/aTS7bg6dwamiuWnHqyXyP2j9TKP9P7RpdvQDAA33kMdtxRnIM2Y9lP6R+tmG5VY0m2p+327gbTv6RkGD+YVZyNKre4nDkFMDp03vPR6XD66Y0ADGrsmqmnI8mXIXKEe4DkHiVjDAKXq+diT/iXg6f+UfUKvksgUb2G3+ZJxqhLKdVcLwBKLx5Suxwo3zf/AFnJ1o/l0EKi7phx+J0FHGYDG4qro8THrOobJgOJ8emt9txA4kNNv/aDtqayBt4mZokESi1H8yKvHVlieIJ3oXIVWc6VFmUFeiu4PeQDuzUtccCWUIqwfmLGBQU877yxRO5+alEbC9JNfMBe9GNwBe9/Ikg0ZFXqNUf8xav3iuMyCSe0eqI+Ygd4RY5ut4i0WrwN4yDV+IUjC9oj3hdV+IQwSDGDQJkKb3qDGUM7mUAd/EleJvizeljddCOHFe4bj8SVZ/6zb9pMDUW98SosfbNEYBGsb3sbmdit4A+RKNiPbZ/zM33SO9XcbRgrodWrcbcwGu6jvcfGxMvFlxjGpUDj/T/1lHLtRsjwTUiox4shYqqMSN+O0bIwIugTtuRJbI4yAncHb3bxu5ZxwKHYAQNVwauXBHwCf9ponTLz7q/+Nf5mKu1VravzDjmRW+jCPH/9z3/YTk6v0w+MYwo9wsgEf5l3MOp2W5YjoUbeammLJ6eUOF1aexM5cJqy7k32E2V0LAUfzCu0/U817YkH5JMluuyZFIfDiI+bnNAd5Aor/SOqjFXCpsRi+xgRCqEB+pk//iH9hJZnKka2o9rlUKiqVNJ6dycK/G021ETmwHTqB7NNCW5BX9oVTUzXc5c7AuK7TYuxJ2FTDN5qpYzW/qJp+8R4851EY3Yfg1MMWP2arq/iaaW2923wIG/q5f8A+K9//IzN2ZjbEk+TvEoa9yYH8SKRkE7yyfiQDbyooNY2lqRpP5mYWprjrirkWDbjtHRqBobw9x4FkwJrcROYAnnzFpJ7f2gTiyviY6as/Et8rvRc2RxtM3RkIJ7ixC9S7ioGrZ8hO+R//wCYiJiSGJN2OTM7NbC5Ys7dpBC74T/8ZomQBB5oTPH/AME+aMxOwUtZBNVfEo3z5FbCw7/iaeqpH3Xc5kxK3T5HAoqQOb7GdCaDhXVfA+0XFIeu9xczY3zNDkw3pKuSB2Ej1MRYVhY+LaZ2MsqJY2G48SFJVvaaPxOl8tEfyE/UzNurYbDFiH/9sS1Erkze9fUc6qJN77QCs22lif1M0TqszEgMqgeFjGXK1/zWuvxG6eFgQhiGUggdxKzjijxHg1W2olj5MnMvG93KMdLEGgSJJv8ABjKElaO52A8w0+wHmUQQf9UzcVNCK4AmbVv5hGRMRN8SqtgK3iIoyoasRtHfxJBsx94UwbaMyTtuOYibPxAYYkR2ZJqOA7he8QgDGk2dx+Ygd477wbLTW53iobR2e0B+8GwDdiKq43gDtC62jRsWQDED2raOqN3zUV+ZdJsEbgdonHfvKPP6wPEaTbMqTEBvv4mhq4jQ7HiU2aDYgmUP3ndi+nK3TplGQ22NnquCO01XoMQyUSxAbGP0bmNJt5hh8/E06pRj6nKi7BXIH4uZorGgoLX4Eml2q5SCiD58y16XO9BcTWTQ2repJV1KKRRO/MhtVx3EcOUWaBoXsQeZLBl2YEEcgioVYavgRE8xWO8paZuKHyY0Mn+2PehG5TS+xPibYs2FdF4w1MbsXYlLGFEgVzUYVq/S514DhynCpxgEBronfxNcPSYsyYwHZWOFiT8giFuNk28033PaHbmPIrLRZSNQvfvJJ2hk/Mdc/mJQzcWaG8txpsXZHiFIqu9jvKxKWbZRyeZkXq9QFxpnKsSNqNy6ZdCZHGgKyqdJFhBxKxNkYqDnejjIFNW3icYy73Rv8w9UiqHG0o6cLM2QasjEaKFk7SbYBCGJtfMwGSqsgAbcXDUyqpDX2rxA7ulCsqK5TSyMvyON55+981Z5mydTk/lrqQBLAsDv5mR5HFQvinTSqEPdnjxEoIyGzZ3lOAMIND/iER4sbZeq0LVm+ZkrjPBk9pYA1U3FyAauaZdaknGviojtEh/liB3nJ6J8LbzJLUYrgTvVVANV+YA+Yh8R8iBsjgLRW/kySd+IlO28d0fbA1DWKlBzQAImbD2Aht/FSsRBpWOkXzCmXbgn9hcN1auPwJuEw6TbEp3YHvMLxAtp3F7XfEIl+e5+ZmTXc88XNLS9hILC/t/tALJ7CKtt4EmGoj8QCUDe1QG/3COgBcKNh8GMH9pJYV8ydVttsIFMRUofbYqQd4iTXxA6sqEjUTe21Tp6Z6RSur7asGeYNQAJYidYzsuNRi1E9zNOL0C38wYhsyiyoPeX7seAM67HYGcfT5MYb1MzVe+wJm+ZsRxIw6gMAd0BlUJkG5YkE/d+ZOYKcZr3Hv8AEpFRd/UB1b+SJl1BQsACSSd7FSK4HGkleIvjzH1K0wsVJQ3A2xMVNjYje5ornWTW5G9TJdhYhq3gb5g3qKCKNTMarJ25qNsxbIrEcRBjqsKDe8CW5r5iA1E1KYkqe29kSB90gsDV+YWYjd2sQO/gwqgCeB+YqIMYNX5gy0ebkQeIj/aMkd4ubEKgihtxGaMRv9It72lQ+BGBqIHc8REb14gTRFDg3cCmUpsw3gft2MTMWNmIQqgalXtfaSgu4G62lQwbEYviSD2mgAraQKvEYBIJjFSgVCmz2MDPCRom3O8wxkb0e82FwpvuIgbcH4ldpCLpyEQrSA3O8IieCIFGZZxaGagEnzEyEgijAlWVUVmNBviUlOpZTYupHpZGwoioxIG4qa9Piyp0+X1MbKAVIsfkf7yodED7o/1My1Mt3vvtUaOSfjvcimCpLamoLyYi+EIHOVipNAhTG63icLyR2mIw5MnRsFxsSrjt8SxK6fTBVHBJVxYuPSO8sIydHgDAqQCCCPmSJmrE/wBYXsSN4Kup2HGxPPiaaCxVgVFeWAlLiZct6krcfcO4qBw42Azuvk3OggK1X+JykfzyRt3milnyKrNsTUtWKznTjseZm4BwBu9kTVh7Rq3HiTko4PaKAMRlmu+NaM6WUALXcAzDC2nH9obet50FteNWoKKqhKMyakqWJatttjNcdHJRGwiYhGNiwO0utMzLbFsmU4AdbWGI/tNMyj1gw2BUH+0PUw+i1YTQbgtDI2v02qrTj8bRVibl4+4MzBlJs0w0u9JF8XvOjFkxM+MIwJJ2nK394dFld+owgvsw8VKlMj+0pHA23P6SX9rsvgmceZv5lX24grt6oWmIgEXY3E5BkbXp7XOnnosLD/UROUiupv5lR0CvMbAFaJiFVzDWEsniZaThHtK/n/MMZxjGPUxNkAbajUhHAZjyCZSampRsfmEal8Rx58ePHoPN6rvev95OBv5Keag2EAsQQ1jj9ZKumFR6rBQO3eKQKxLv7QdjufxNen6ZsjKxIUeDOf1G1FsK/f3PYSunyHHk0+qSzSRavqAwcqFLae4mBR9QPpn9SJfUa2yfew7mjObI+4ALbc2ZYy6UXIGLFRvzvGisDuy/gHecKr/+Qh7XNjjVerVl2rsIqx1Yj/OC61thuByJeYj23c5RWDqjmc+0rsfnac/Vdecj+xaA4uWTaO7T7sbAkhWuq/8APEjG6jDvVhuJ5TdVkJ+8jaqBqZDKwNg1NaTb03zFWArYxZWChh38zhXOzEazfzNzl1WOT5jRaA8VkmBJKKOw4kwyu9jJJhcKsRoNEd2ARSx8AREzt+ngKGbV7jtp+PMgY+l31ZX540yb9a1450xu6llBIHMQndiy9LiBVBkbVzMvV6RTthZvyZNrpgPiE6D1OAD29ML+TJ/iv9OHGPyLl3U1GNxgEjia/wAU9/ZjHwFl/wAdnbgqPwI3U1GIRz/Qx/SdGXB/LT00OrvyZj/FZySNdTXKzDDjcGjtfztM21ZIwRNWRQQaJF/vL6nEuNwFuiL3gOpz2ayEfEnLrOku2o+ZfdnmmZ+0fENgDCopplVwI/aSDtLtAh1Xq7CBQ0V7iT+JSjEWHt2sc7zIMP8ARf6x+pRHsUfrN6Zez0zV0+NeBoyKJbbqW+MJ/vPF/inoCxQuhZ2uL+IYirHYftKPS6tcePqsjZDa+q4Ok78bSenH/wCKSpsBcZNGq9083Jk9QHUV33sCWuZkQANV7EV83Joeh6JGe1KuTmIG+/E5Tjf+KwIBTXtRruf+kj+J91sbOrVsOZJyamVhYo/95LB7uLpGGDM2Q4ScmEZAbNr+Jef6eX9VXzY2GtATo33+bnnnJjTEnp5WcnHTDcUfErF1udteugvtJs7muJmzTUPqeh6XDl0HIxbWVIA7dpxsigj3E+J2ZutR8xIxBvfq3J3+JydRkvSNIUg9pGppmVUJk+RtALjIBI/q/tMnf2jf4meolas3UN7x/wAd+AqrKRV6iOfiUmZkfHp7BhtOI4awa99erTAPl2Cqx8bfvGlmc+OvLmZcWMncenp2FwxZsGQsM64wPS0qQv8AVOdA7kB1YCjXzMPTyDhDubH4ljllrfjv6n0dTDpclL6YJ0na+4NzhCkgsTdRIrX38ztL6tZGKv5Y/T5jbLhsnneMBtwFJ/Sd7u3vUJWpVPMSs5zkqAPeDz8Rujh9PKeMbG+No/RymqRjZ22noDVqS2UfzCNzxEhXVjvMop2BA7c7xuq5sHT6mBZdnJAv4mZwZDuq/ddbidiFAMXuYnW3A/MEKViPpsTrYHb8xsc2Lpy7AEkEkigLjyYdGBWOonWRdbToQ1prHujkm/1kZy56QewCnJ53jYyyK38ObBFZTIOZ8OfUuxWD5nbE6aTRfVxwZkVcv9rWRxCfWLb3ImrKRe1XM1Fmrl2OnGf5YjNcGCrSCot22E512nxPG44iJJO81GJu4q5DCnoyiI48i0edoImrvBsxtA3NdA0c/iZZKDVCmoJlU2w7Qwm7E0J073CbMsSKApfEkKWb2gydYJN1NkyBQtED8SKxew0Sozgkf5mpyAbk/mZs4Au4NpCn8yjirvF6u+0Xqk9t/wDEILIlHYDvEA2oWjES7YfbiNeSIXbUdK+gEGwd+IZOiOMAk3faehhy4jjX3gGuJTviYgluJjdV5q9HqBqzXaUekIS6b8Cd/rYQDR/tD+IQjv8AtJuq8XZiL2/PE6MWjXza/E4/dXP4m2HC5xtkBACkc8zs4PUxNjVX7Y62FfM1yDDmyKq4wi3zVTg0tsCCVO+83HVK+myfasLHU3SdKqkg6flWIM85lyKzBHbT4M6smV3UDTZ7GcxR1s3CubJqv3G5KjeaOCG3gKvaQMcCM1sY1Ox8RP7RX7GAmNrYHA3glnccRX7D+JeL2g/2lBXuO/5iIqCk+q0btICorF/MoHazE4BgAN1BmJqJTawPMgAfManf9Lk3UR5+IUnFE+ILatcGJESmUVXMR2EY8x1cCRLAuTzUqAtwTRlHYbRDnwIEiEFbRg9ohvH3hVgDvEyKw3EBNcWj+uRWGJdLETcbTQnGtkLZPmNXT1AdIA8QIEzB9523nr4MmHbXjWgJze1PqbMQCoOqv0lTbm0v/pP7Q/M9VusKNbMu44nF1Jw5AHQgZO4HeBliILVHYDjaZBqksbuCr6oakJX87RdAGK5rsj0+/wCRJxOqffuoNkfE6x13TbhMJAIo1A58gJxsBzUXTg6ADzpMXrAsaFAnaGPIDlH+8y1tqXKIWU0QNjM/4rO3T5f5z2KPPzMzlY+2hUVkKRQojeaSujp3dumbWxYhuSblg7zkV2KHSaBPELc/1kQRrmALeYyazLkrggzKro6iZTG8Z8SB5E/nWOKkr7WBvgiZodwI2bkEQsdOTlgfMzNAEXdxFycjRMRcI16PGmRmXJk0Lzc6suPCmEDHlD6bnn4G+6ptex8So0XsfmZ5WHqOL3JkoyV9x/aJxjZwwcglt5q3bGM0aYcnpOujckV/eDBlw4wR9tj/AHneOlLKCM0xy9FkK+3LY8GRpyA/MkZayha5B3jdTjO8xJ/mofkyK6CTUnCrY8gZStq1izAleLmdgNQlGuUPq1FgbO9TJwFdcjbgNvN2A0FSJnlVFxhQDVgmZ2E+ZdJVbA1WB4k5FGpWBNmUMFs17d4ZlAA+JdmjH5MeZR6L82VuZ6wAeY8uSlvvX+0ijHX8Oh078kyWzYUoliT4E06nH9y2SBOAYhqG5iI3PUuxpFCA95AQHdrZieTNRiC4RkHPEjUQdvFyo3cexALrYGtoselcingQDfyFP/nMzsl9P7TLTpzn+btxOXIo1Ej/ADOllOzXtXEwsmqEqM9PvUjzNMz+m+v4ib7hcx+oPVUa2ie1Pjkz52yZCzHbtMi5Mzdr/MizOqNSwIiuSBYi4hFb3tNsWTe+8wuPvcD0EIZDfC7xUNpn0+T2lZp2/WRGmHEMmYJexneSyr7Rj22FrOPpTpzhzxU7DlVmKg/tCsMBPr5LAHt7ChzNwqKaJWmFnYTHFQzue5WgJbNjfMqqCTVGY3qta3GOJAudx22InMQbAnpLhI30MDxZ7zmydLlVSx4+Dcb9WzxzAHxKCnuJaYidyDH6Z3A5l2zpBQrWra/mLTRO8GVv62swHe942aV7aG83yaT0qk8TnN5Cdq/E3cBOnVHIrvR+Zm1qRz2O06OoB0IRM2yYF2RHYdiTNPXLUvo8fMtrMjHLibEwB3tbuQZ0+nkZaAY/JgOjc7sygx2/1LpydoFiW381O9eiRR7mJlp0+C91BMd5GXAuNmUEWTJ0MTVE/pPWGhaAUCVqk/KPKHTZW2GNuPEv+EzX9hG/eenZjvtUn5ajyx0eavs2qpf8Hm0j2Dm+RPQ3ERJ2j8lVwY+iyhrcccUfmav0jk+0dz3nWDAH5k/JRwN0mbfZjuDtBcGZFKhX3J2qehrFc7yfUIIj8lHCuLKKLI91xKYODRTf8Tt9S4jkNbf5jurj0tuAoBKmJEy6CVqtp2erA5LjurDRkFW9HXfH94LifY6zs5PH95qWHeoao7GozXEfbbt7b8RrhoAXxNAT4gbrtHY1GfoqK9xJ01zGMS1uzcaeZVA94V8ydqIbEmq7a6rmHp4geL/MfeIx6ujK4x/QP2j1AVS1Mzq7QF949NNBkAO0NZkgXvpBhTstBFWAHIQLuSW9RSBZB5qToy1QIHkRJgzKCEcAEbiXw8J10qwe11eZS4manFDagTMv4PIx9+W5qOlcihlZR4uXcTxg+EG9+JA6YL7tq83Og9EO+RjKXoUArWT+kdovjl9VApEQyKoJ1b1sJ2Do8Y5h/B4Sd0/vHeG3Cc2TTYiVgRqyGegemxCqTaL+GxHc4xcd4bee9Hg0IUdNKSRPRGDEP6IxiQf0iO8Ozzw7LwLMhg2RrK0Z6vpoOFEWkA/aJO8OzzFBUyqZjspobz0aXkgAx7dqjudnLgTGVJfGLPkGbKmAf/r/ALGWSTAKa5MnZexEYgP+HfxQkhu3pKB+BNAnzCtruTsndBclSAii5A1rwf3mm0pSJey9mRZjsf8AEQVv9VfgTYgCFCOx2YURwxle7/U02oVcnaOydmITT/U28Cu1WZqx8SSdvM1PWnn7igZvjyaBdfrMQdQs8yttt5th2Bi7arq4lx6TzZBmGsDvx2m+N9Vd74kVuDY5MQUkHfaJnUKRp38xJlpd5VZ5RSgkbgzMGhUvNksVMdUgsE38R1feZ6oXRMDSrFSl22+JiHOqpYPnmBVAMTyYPvxIJAgGG+0DQG0CeI6A5mRc1tJD2d4GlkPQ4klrJr9ZJYmRvrIgaatqMRYXUmjqlMFxrqbeBbkAWxnO/UouwmGbOXO+wmByeBUuh1euxOwJjGVzwa+CZyh2HzJZyZdDt9XMJYzZRytzhXK67ciX67CNDvTPezIRLJXzX5nm+u3m5ouduxseJND0C1cSTkoEzmx514O3xOiwwsbiNKpcl0fiMZD42mGNvYP8yw1QjbXDW3mZFt5QaDbo9d6FmZdRkd2DFtyd4r2+JGU2kC9x3lWRvcaMpU6hvW1SNagUQbgXZIsSQ28XqBVqrPmTdVAtt7HkR49lBmVktzLxtsR2BkaaAizJRNTsLA77wmbDc1IVqp4jvaQvAlEGBKGgR8zTftMsYsuK7zSjxCndD5jJtDJAu4KbJEJWYb3iUy2DuBFkGlgfmRlG7bSotbobzT+85LIFTothjBA34ikPCauaZG3oHapmgrVq8yQxJO0IASBGQ591e3zAi7B2qQz0m5lRovU5kUquShH6+Zibym5yJ0/rWWsjnYwHTZ0b+Vlv4aFdLltrN95nlbYGhVyMmTOgrNhsVym8lsyZVCofd4OxkKs82I690YwuWHtJnSOn4DGjG4gGTUCTzMshJUzXQMZ3MxyOpG2/4mW148pLV3IjAV9fqNpFH95S4mIF0n45meRfTYBDZY942m4yAJWW62ovxNf5gBDY138GYO/vOI421VsLjezbt6k2A/8AqE83GwOSj8zpyZ2dQrJpCihMceME8EHyZIlrQZB6b4zyDY/aZkE9u3+8sKDkK37u8ojTdmgJdptCkjDpK3vxA7uCPMMpKqK3J3EpU1AN3k2dnTkIFCxOY0a23Eo4mJFxjGI2dmTjYmeV1OUs5ue22MUZ43X4Tiy/8p4M1hU3timFn3Aua/wb7bTs6LH/AC1Ncidui+BLcnaYPEbp2SYtYnt5cN9pwZunPNRMkyw/xxQBlupAmU256dPSKX6hVXeen/Csw4UTk+m9JkyH1KIUDYz0/wCG23J/eYyyGH8Ow21KNvMjLh0ISGBPwZ0t0inub/Ma9GiUdyR5Mz2NuTptS5QWvgxZEY5GYdzO4dMl2efzK9BZOxtxJkyr9zkjsCZv676aCr+QN5t6CdgBAYVHYX+I7HZkOp1YyHW/1mYyJkUq2Oj2InV6Qr/tKCqBQk7HZwDDpb7CQfmBRlcaVr+87tKfP7x6V4jsdnGcbt/Vf4Ep8TFFWi1Tq9vAEYKjtJ2N1y48Cf6L/MrGjJkZq2PadBYDtGTtxJtGP8w5Dv7ewqMK3gzS/iPtIjPQYxjN8S94VAnR+8KqOo7gIXGQQYrPEK+YDMNIAiJEWxhTNXF7YAbwI8QAbGB8whUBVcKqMVAi4E0DzAqJSgd47ECQo3MCPAgSPEYO0bCMkm+P3lcydwfiRAqHzcdNDUahq2gGmFAQBB7Q1VCjn4hUNV9otddoDG3aFjxFqJ34hxCAkGMGxIO/MFJGwG0ovVW0YcWIt6kBakGpPxC/wJkxMFP+riBrd7EwAA5MzO9ENUAL2JgaAr5itRZkqqgRDTZswL1qy8QRhwRJtR3j1rVjmAw2x2qGoE78ybvkVEBRsSh+0bkRqyUSF3mbAv3iGpdqJgaFgfiSGklXvihGEBFEwhEm+ZI1XvxKqob1wBCne3EgkfrNBTCqkkKf6agSGsVqgWI7y9KgbCpOlRcAGQnvESAbJ3jGkHzKXIEHFSxYyLQ3PapqMljkRK97TXZrs8y6+IWwUHtB+OwrtJXjidmVWCZ0YG/lgdxtOYfipvhvS3m5Bs5PJkaoE+2K6kaBs14i4NR71EQSLhCuPY994gI67yqkkhpa2N/1kke5Se5qWAQvEgLgoHfiImt4tV7QKutoqMW0YG5/3gPTQBkA/wAzeUTW1XJ7giUa0ALucfU5Cb7xv1ButhMcjau8o5mY38QAY71tLKx/ZVcSogWOTLpTzETcmyIDIK/iUGsSA0V0ZRrUmiDtEGgWkFhip3Fib4shU+1v0nMHv8x1q+3ZvEK9HHTLtt8SqIPE48OcqQH58zrZtYB7zId12lKJkZSNS/MqNeOTUhxYsGQzWQJSMArCpAw3zHriCltgpuaL02Q1sB+TGxFj5uLV8TpXpdgWf9hLTpMfckzPaG449ZB2XmbJjcMw0nm+J2DEiClUCVsO4mbmnZypidu1fmM9O5PIE6LELA8n9JntTtWH8O1AagIiMSn3ZgD4nQK8N+04svS5HysyrsT3MuN39N1Qbp1Yn1ifwsQz4he7H9Ih0WXwo/WP+Bc91m/GtoPUoG9qmT/EC7CkfrNh9PPdx+0sfTxX3m/xG8TbA9UW/oH6yf4hwdgv7TrXoUHk/mUvR4wPtB/MnaJt55dzuaj9fL/qqeiemSvtX9hGMIuxHeJt5nqZWNBmP4lBMx7NPT0R0e5k7m3mjBlJ+0/rM8mM6gh58T039qkkzi6bH6uYuZext04sWjGBvxLAAHEsAREA8zO02XHYSGwpk3KKT57zUAR0JNogChtA6rl0KiMDnyY2L6h3g+NnSqqp0EbQAl2u2YY1vzM3xlmDEkVxQnRQgKk2MyWI3EzOLVkGStwKnRGCPEmxg2HWKYc+JQxnSBU2DRXcbVkMKhtQFHuY2xBhTcfiaXFqHiNoy9BTUv01Alat4tUm6FoB8x6B4hq+IXAWgeJl1PTJnxMhUcbfBm2oRaolHn9PlXB0uMMpLgUf3mi9UH+3mbZ+iGfpmZG0vZnL0HSOOpGrdV5M6eV6sd6Rn6tkNAD9ZK9UTuVB/Sb9X0XqZG0bTHB0FZBrBH5EvhdtEw4+pFhaPeeXn6f0uqOL5n0d48S6VAH4nIem9TqDlYXe20TIuO0dFj0spQnSBRud5meJNAruT2mk53648l3RAwhtzUjmIhH+BC/iFI/mAUA/mOHMAiI+I4AwhV8QqVVCL5MBURHXeF0Ywd/+sKBEOIyTd/4gDYkCAhxzDVvESG5/Moq4riFCIsP1gVq7d4jvJ+YDm7gUSRJ3B5lMPmL8wBRRMbGu0L+YoBdD5hfeI/MV9rEgYMraSDpgWEorYQ1A8yQ6nbgyTZMCiQI9W1yGIJobxjYSBFmjuhxvCx3iBJNDiAyT2iMdGPRz2MDLvvtNNMAsBYhNHdCqkkfpHzD8wFUIyDWxAk18wHcktzsdv7x7ef1j0grzUKQJIuCb/MtVU94iNOwN/pCAk/iPcxAXXIi4hVUTBk2k6iO8rUSN4RnoA33gFF3e80G/O0TIBVGAAbb3Ch4lhiu5IMmAAiuIVttUW98RjUDvCjSe5hW+1RHmG5hDPt3sQDg8STjHJsxBWBpV2gDuR8/iRpJ3G35moTfcby6Xgmo2OZQ2qtyZTK1TaqJreSQx4ofmBiq1vcomrmmnzUKUjeBkxYqAq2O8kgtxNKNHTtMyuXgVAPTPmSuN7Oogia1pXeA35qUIKALBAkmwYsgBBpt4lFL7tzA4mcHYDaTd7XQiBrYR6fmehVVsN7lIfcYJiY7zRMNZPdwRz8wsBNj9IDeDDT23gt+KPzIqgp77Sqs3IZyOZn6jXQFiBrYkk9oAObJ2j9MkDcXAkn2j8gzQEEASDhYjm/gCajE5P21t3jYz0XUChHxNhhyAUCCfjiajCSKajJ2huOMCjKF/rOl+n1Ab0Yh0Zrd9/gSdobjmcaa73ObOzLxPU/hBXJnldYNGYruQPM1jZU25GJvmINXeJuYhNjQNYiJ7SLqO7gFx3cmo/wASoOGgYDcUYqIhRDcRwhBdSgeJNRgSKsm+efM7vp6jM/pu1dxPPm/SZfSzo3zJfivcX6fi72fyZa9FgH9P7kzRXBAI4Mq9uJw7Vjaf4fEOFX9ovSQcKB+JQMJN0L01/wDDHpXiG0ARIg0gdoe2/thcLEKe3gQ2vxJJ3jvxAqwYbfiTdx3tAe0D8bSbMLMIe8PmL9YpFVue8KkgwJECgYwRMyf1jsQKscdoXQkXGDcoot4ivaT3iJ2lGHWZKx6ByZfTJoxAdzOU3m6nyonYNpuqviFgybuKZTS9VQ1SLhGjSiYXIsyhCqsxExb+YBZA7j/vHo9t8/iIuVI9NQ3yTLpqYmUcCzsIr8ysOR8hK5ar4Ny2CdrMaXqxLfENXzUGUAxVcywV+TC94fpH+wgFmG4gRvtHXeBO8XeWBtHoG18Qia3gdN7x7XtvH7SvFfmFIOVBH9PeSnV40duwVeAJy9R1X8xcOAB3bxMjm/h2Y6fU1cVN9Xowt03zdXhcFULFzxQkfxRK0+zTnGbQ1risneSzs72yaRLpvboV7aadR1A6ZEZtWkmjpNGTiCWL47me4ub6Y6Bf4dCP+ZQ0nxZ68bCmPqlIx9QyZOQCbkOOr6ddSEZEHNC6/M+hHR/T8tFMOEMONPtI/ac3U9K3T5BlxnUpNMPAjs3OPDPy+V5XT9emRR6nsb+06hRqjY+JydT9L1F83RuQ/JX+kzm6Lr2B0ZaUJyAu8dZfY83Lw3jvr1NI8xkSbDD4i2HwJzcGhIHJi2kXfMO8ora/Mci4aiPAMKomK62q4Wbis3ArtEd+Yr+YydpAG+8VmB3+YtIlASxMCPMKHiLapEMR6fiSK4uPU1bQGKHeIsQNotR5NXJLiXSq1mt4iT+kncjYwDVe8IvauY9QA5kWCPmMEVxAC17aYhpPEC9jipJ8iz+IF77wArYmIGhvcjW/ddvzCrOxjv4k3GKP3E/mAEVxANQ3ium3h93eQPWOeYge+8AON4BiLHIhDsDvvKAve5Ni+d5V0aMBgDgkXEVrxDj8/MZbgbQpDfbvAmtjzGp2qqMRbTzIgDCIhmvahGHB7RvkHg/pAzCm63MooaA3EYa+No/cOTcBBRvRi0d1qPUwJ22iGpjQAEoYFcmBryR+YmQht62iLdrB/EgagdyYWBzJA35gdyYVesV4jJkriYjYSxiy3sNoXVL9JLMQQJqOmyE+B+ZRwMB5qDrWGqueYaqjOgHeP2kbSogvZqo9QAgxr+mZ+oB/TUAGRrmgc/mZ6wx4oStekbQhlt97uQG87xl7G8ksRuBA01EjipmTZjD2BYlKijgQC7h7oya7QsnxCjkDeBBhueRUFuz5gRps7mBUngzSt62uPnaUY+lXO5MfpA96mwALSTj/AJl8CuJB54x3wJS4mG1Tv9NR22laVI4nXubcaY3UeZRxs92eZ1hRUKEz2NuT+HJ31GUOmB3O86f0j37CO1N1z/wyntcpcCrwAJtv4jo/pJ2RkMCg7qsoYlHbeaBTzDSY2J0iPSviPTD9Lk2EAPENpQW+1QYUIE2PEf5h42jMgliaNbT53qifWe/M+iO4NT53rds7fmdeP6scxMmMxXQnZRcdyYSosMKgDUgRgwqiYE2IiYXICPtAGK5UUIxJuO5FPtLQ77yNUFuxCvo+jya+mQ/FTfmcX07/APxx+Z1iebL6zpVbSbF8Q0/MANpDR6toXtFUIDuGqT25hAdwBMXEeraA7+Y/1k2CIEwaP9YiYriZwq2dhLoUCd94gb7zhzdSW24XwJzjLRtRX4M6TjHr8QnHg6m/a248zp1jzMXGwaXFJ1Q1Dm5kUI72kaxHr8Ayh38THqcmjEfM0LEi6nF1DHLnXGOO8sGvRpWPUeTN6gBpUARSh8Rw7RXACd4RQEodxgyY+JBoilvxGlgjUK3qj3j3GHY88znzY3q1YmuB4iR0xi8JXJmZ7dWG1Hio8px2t0QO85hlyotMORV+ZzZy2pRj8bia009LNkRUDKSHI2E5l6onZ9jNOmyLlVgx94FVB+nQgMpvejfaRXo4fTy4VOkWR3mGXGyNuRMdf8MQu5H9po7B1BBO/mZsYyiaF3zLxYHzPpxrf+JCAlgved3UFMGLScnpJ4X7j+ZlMMOzPKnS9LQy5Dkyf6U4nMxFmrEjGhC6iSSSTZ7iaJj1MN9uT8QuUm9RO/Mcp+sDfycWydxIodzImWHXwGpydd1ATEVB37gTpfKmJLc7Txepzeu76QeTU6ceO/WZF9N/IwnIw92Qfd4EOhyg5FxMaK3pMnqHX0kUHYCpx6vdfE6SbejkvXWnrZRmDV6aX2MkKdJ9QzhPWZT9xv5kN1Dvy0daz3juTMusDtc93D1HR6VThRwGoz5bHnRGsm51I/UdYrDpMDNp5PiS4rjnp9I2HA4B6bOMZ7g7iUmTPgoZPfjvcqbnzvTJ1uF9OdMij/mBnp48+XpnWzYPY95jWnTfm3f1ZTGuvGQMTDkdjPmOubp8fU6sOQsW3cifRZRj6nCyHZci0R4PmfIdRhfp8zI49ymjNYT05eW3DrY9zocpy9OHOqrrfkzckeJ4OHrMuKgp9onfj+pYiLcEHzJlhfseN3loAk/EWJ1yYxkU2p7xlgx2M5IRsmB5hdjmAAJ+ZQyDyTDkUY9oGu3MgRYDaSXPiMmSTuL3lFXdb1JJ+YtV7x3q/wC0aDv5i2G5bmFit4HyRAC18RG7+4w13QAi9xMbUyR5kFfdx+0sqbgqb7mNhAkD4jpT23jbGx71EEa+DXmQBI7ColOm5ppjCbcAyjK9XJ3lDHvzLHPG0dgcgyIhiF2on5i0gi5ftA3iL71W0qpIAiH9oM18bfpBCt7nmQWQNuJJVV2gwG9d4r471CGKobxUdXmBokdow4DcbQAGybG8oExF67STlL/EBkWbJgCRuDAf8z3+kVjtArUSb7xE+RAMAfmIvR2gIuQIBmNWIWYxZB7GBJLWSAYxrI42+YwhAJJ2jVrBgCju9D4EpVLNS7wCktxvOjUmKl10x7LDphh2Zt0eVh7Rf6x4+gYb5DXwJp/EoNmY/mpL5QRaPI7Tixap0+AbFSfyZoEwr9q6TOI9WF+4iZnrwTSAmNVuY4x6DlRMz1IU77CcWPO2Q6jsOKh1O60DLpfG2TO5bUgsDx3mnT9Tjz2GBUjvPIYZx9p/Yy0R0Nq1nvL1Z8r1M2LFuaN+ZxGu24jx9QSdDNcFoOfEjlyYz7GblzEuo7MKm+xHYRMo5hwT2me/4mnAiAECFUk2TNA3u4gFG+0YRQR4hQCRe0AX1HxKahwL/ERJPEINRs7R8jiQDR3jDAAQNAbHgxi9NXESK+ZD6j9sDSzckkiZkZD4gLC+41KKORq4gGZjuKkeoAOZIyHV4HmNDu0wKioGIkAcyKYAhzxFYqAoXAYPxHddpOqFwKs+IWb4iJMRYwHvAEjtJsw5gXcWqTHAotUWr4k88wgUCfEVn9It+0ffc1GtgN0anz/1EEdQ1z3tQBqybnL1P05eqfUHIb8TthjZ6r58yZ7X/suNf+J1NfhZI+k4QfdlY/FTqPHhPXb6VhY+3My/kXMn+kZQfZkRh+0DzYdp2P8ATsyclD+GnLkxvjbS6kH5lEgwEKgJBQMDxJhKioXF2lY0LtQkagAnVi6TqDj9T0X0ea2m3Q9Kpzqcm6jee3k6tlZcePZe8xllp0mHm6x6RNGAD950bTPfsKhxOFclEiKTcN4RVxXDmICAzCI0BEOZRV7VIujxcrtAQDvCMC94r3gHM4Or6i20qdhOvqH9LCx4PAnjs2868c/YbMW+JINdzJJk6t52G4f5nV0/UaSA3E4FDN9oJ/AmoJU0wr8yX1XtCiARxDTU5eiy2PTbcdp2czzZTVQAd4Cv1gPEZS5BDsExs52qcnRqXZsx5PEOuYnThXljOnFjGNFUDia+QXYqSajaqikgLMUKEBKCA5hYuV+kCb3gfxAkXzHcbA2UhB2mYclB/wAxj6gD0WrtvNOnw+p0aHg83L+nTD1z5lK4ySZxY3NM57T08/TlwBqoSE6RAunnuZdunXbz8bvjyB5uOqKZL/padv8ACY3G+05+p+ng4j6Ztl3AjZrTF+tLLR4E7cTE4V32qeJjB9XSdvNz28SquNQragBViTNyy3pviyHGSyrbVQHzMMuN0ZnyMrOewN1KOU4cbOPuqgfEMSBsKm7J3JmI68f/AC0wL6mMKxprh1uQdP05xILZvub/AGmaKQ25oRZWRmUckRpq6n9mfT4Si2fuO5+JHVdSMKgA2xldVmGLCSD7jsJ4mR2Y+5jfmbwx37Xmt363yZ2yElmszAMApWqvk+ZIJO3PzJbidxoKYaCariYMNJqWjDV7jRlOmpNQ5Enx032mmJvzEDAwUWZXMTr6DLnxZD6JoHm+JyKLPgeZo2U6dCe1f7mS++N46ntez/77lwvpDlvxOjF9X9YW6hh8ifNggdprhzlMg/0nYzHSNfktr6jF1K5d1QD4ueX9ZbG/Ve4D7BcxHVriGoNv8Tiz9Q2bIWaMcfTPLzQONDsjceRHjXcMw28TINvtxNgda/InRyet0GVGwjGdqudVpc8PDkOJrPHietif1cYdaqcM8dXaVrqTcVvC1/pFCQAIxXbeckMPQ4iLDTsN/MR5MVX+JRSBnYCbZMBVLPPxOn6XiR7P6XPVXpMFElbM1NR1xw3HyzMv2zTD04fjYz2n+kdO2SwaE3Xo8OFQAJrs30eIekbHZr95BF9+J6/VKgxnTPnsucpk24veTXZnLF13QoiSefukjJtEDc5uLQmocyNdQ9UeJNDVedzG5J+wzAsx4G8AWogA3KNBzuwP4l2FHN3MbIkkFtyxEDQvXG01TEXwlySBfMjBgOfIqA8957a4MS4wgFhdhK6YY7r58mz7E47mXozGjpJ/Se4vSIpvTNGWhWkVL2dukfP6G7qQfxMMoZDY3E+hdFPInm9ZjUcDeWXaXGOHHlGTZ/aZekg0DU5XFar5BnThb1Mekm6HaXLFyyxWB2JgVWuaMNIXjaZZMqYgS+RV+CZz05tdIrmzIK+JzDr8Bb7mAPep12NNhtiJbLPoXpjyfxGoA7QVwOefMesV8yGjNChpiK3vUYOoR73AjSTtwYBSv3H+0ojb5gADsTcBFroRC9RAgQFbxGCoMAyZ0xYib/meJwN1NEAEljuT3mHUs/qMSPbZqV0+JjeRxtOkxj0Y+Txqc7AbFj+sP4hztUyzZKO3MyGTeu0umtu9R7QX5MrGyKr1zU4n6k6qHElctAxo27VcbDsN4HOGu9rnF6xA5iLmuZOp2dGPIGbeU+elZV7d5yaj2l128iXRtr02T1M+/idxZQ2meViOjJQ3J2neXNi5nKOed8bXQjuc62O5mi0RzMuKyT2EQ1neqi42jJ23O0gobc8mRuF33MWoD5ju67QDWTQ4hr324jLb8QJAHFwqS1naSVIo2TvH3GlajN3AaNZ2G3zK1AbmQL8xlbHxCK9TbY7RFgwIMmiOIiSdhKEeduI1F3KB0jzAMQOJR2GpNXuYAiO5lobiG0RaBuEBJ3hCzUORABuY/wAQqotV2BKpmKt7EDsIXt8SIdX3jsSP1uINcKvUIqiO8PgwKJrk7zkz9QgJ34l9SxCew7ngzmwY1B4DN5aduPH9gPUsR7VavNRHL1WkKqMF8zsK5iK1UPic+bFmU3ufE7CAepbd8Z/NxtlygWcZjBygAOABKGTG211AyPUDkgqfkRr1Sna/1mjo9WrWJzMNP3op/SBbE3GHBGnIqsPmYFAd0cg+DxF/OT71seRvIOk9H0uYe1dJ+DMMv0nujkfkSVz0wo7zsTqnoXM6/wAdpyT5lHkZujy4fuQkeROefQjqNWzKK+Jhn6HDmGpRoJ7iN2fWvx45/wDDxgLnf02MKgPczF+kyYXpha+ROi6oDtFvjMwuN9dSEBwBGju/WDsq7SOn9+VR5nopiVFJA3Pec63n/wAmWgCSKPEDYiJnJ5QRF+8BHvZ2lE7y8WhSC4YjwIiL5jC0OZBLA6/aNo46vk1Ht2MBREbb7xm9xESa2G8oNXFDaBNLZ2A7wtivG85fqJI6JgO5A/vLJu6GX1DMrUFawPE84m948h4UcCSeJ6cZqaEkxAx+38xg70BUqtMTuiPoYqT4gWdqLEsfJgF2be9pJBobybXTbDlONwRPXxZ0yKCOJ8/rYHYzo6fqmxZASLHepnPHbL3AwIgW0gtJR1yYw6G1bic/X5fTwUPubYThJ7oY4WGXqXzt9qbCdWLqMWe/TLEDyJHT4Rj6fSR2szl+lnfIp+JvyxHoHiogIyKMDUzArhcVCA/E0qq7x8yNdcmpB6nGp+79pNbGpAHaSCfxOZ+tG+lb/MxfqsjcGvxNTCjvbSFOtqHzNMORsfRLpFgXxPGZmbcmz8z2vo2cN0rY23Kn+0tx1HTj+uJusfJlC+79pv1GHOmPWASPAneVwowYKLvmTk6/Dl9ibEf3mNu+nmdOepyPoTGV/wCYmeknTviS3bUZS5AFuqMhs97XBp5nU9Kf4vWosMbqdOP2DT4PE0ydViwMPVBs7Aj/ABPF6z1sedsoc05sEH+011uTnnf66j1M+bGg0ZDWvYCHR5Rjco3HaeL/ABOT18eVzqZOLnQOoVlD6hfeOmozx3Xj2uoC+nrXicXS5Bn1uh+01OHP12rCcam75M5cHUPgR1Q1r5lmG4Z5b8js6jN6mUlt1GwnFl+6xNA4yD57yXAAnSTTmxBKnYx6r/MRIuI8kyhkXKRip5k6tvcIyAeNxAWQG7rmJQb2jDf0n9DKXY34gJh27CSRXMZaztLxaBvkUkwqMaPlbTjQsfgS2wthfTkUq3NGUMhWxjtFJ4BiJvcm4RkwEUo7yIFXLRiDczjBgdSgPv3mqPkxAjGxF9pyY3ozf+J0mmG3kQNk+pMNsiXXidWPr+nb+rST5E8nqPv1r9rTOwZi8cqafQDJjYex1Y/maKfbvuZ84NuDU26fLl9VVGZkBNX4mLxEj6P6X1NYTXZjPR/i3I2njfT9GDC7Mwb3kX5lv9TVWqlr4Mlj04vXHUvIfqHOxnm5Ou0Yw4GxmeL6qNX8woPiTTW3Z1WdvTauanzubKxYn9Z9EmbH1H21fxPI+odOqdYAB7SL2msfGMvW2PJjVFbI6gEdzM8v1HAmyDWfjicXX4sKoGwhwbohjc4tVCWYS+uNx1XVm6/K7GjpHgTMdVlXfUZz3Cb6xHo4PqeRfuAYTrxfUMLn3sUPyJ4nyJQa+ZLhKmn0AyYsg9rqT2qXp3s9tp87xwZoubKn25GH6zH4zT6LDmK5QF5M9V+vw9P7LJPmtp8l0PV5m6zEhOrW4FT38n07rMmQHK648I3PxMXHX1243dk6l1w+qODvOXF9TfIx9q6R5M7fX6L01wK6tpFUTzOfJ9E6bqCMqsdJ32MzNO2m4zrmWgKM8n6gzYsgvgz1MfRYelHsZtvJuc31EJk6ZvI3ln1mx5JdSOx8xYGGLNufbOdVJaZdUz4X0t+RXidXKp6vrsnquqtpANXOEsSdRN/JjyMGct5kXe03JI5quxPb6Zz/AAuEHf2zwwaE93o2H8Ji/wDjMcnxK6FUEAySos7GVrAjD/j8zgiEQr328SghJsxF/cBW0euthxAKra4KGPwYKAwPntFuo3hQcZ5ssfzJJC7naGo9omIAJO4hG/T9PizozZFvSZq3TowIA2mGDMy4ycQBvejNMf1O005UCt5E3How+PJ+o9OcTlh9s4NxPoMzr1HtqxPO6npCq7Tcq2PPJsx6tpT4ivaZGajCg1iaKSF3mKiWz+3aDaw019UafmcoaO64jRt04TfUr4uekADwanndKvqdRY2A3npAKB5nLP6xlRpA4O0PbsRzH6JYXuB2ECh4EywoUeZD6QQOblFNq7mHpkV4gZkGtlhRMs7cbSSrGiIDs1UADEfYNzJ9XxGhWS7sGQWMTe4b+ZPBhWgs/mUNVzIkg7DaUNRjSNRZktua4MpTVXJZw21gSqnQFbUWlD/MgqSeYWwraB2CPUBEeYwJFF7QVjRuBAr5iHwbgA2viM3+YiK8xUR8iEUSTEARvBTC6O8KfMNvENrhfmRAFJ4iINyiD5qGwPmAl55gWUc1cLABmWYgKSo9x7zWPt0OPqup15Ci/aJnjLk7XNcWBFJOQ7ntOfq+rq8eH2r3qemTUHanVFPaGF/JjLZep+3KL8TxbJPzNsWXIvBMo7snS5l+65P8O36zoxdS6Yx6tA+DNG6vHwaEDlxh8exO3ia6lcUwifMjcIK+Ji2QE2BQhVvjHaToZTsakjNXJiOa+8CmVH+9AT57yfRr/hZP0biL1f1jGT4qAxlbF96EeTyJvi6rGQARsZCZK7wbDjff7T5Eiy6dQTEV9mS/+VxOHqulZP5iDbuJTM+Ota6k/wBQm6aiC2NtaHkdxMXH/Hox5rfMmH0+j1CXPVe9O05ejw4jmLj7h27TozffXYTlTl8iTqK77SfHJju1oDeI2BvMPKqxdAwYntEAL5jIY/iA+1mTuYgpH9QMq6HaAExbnccQHkjeO4BuOYXHdxE8VKhbzl+ovWDTyWOwnTqO88vr85y5ii7BNiZvCbo5CQvyYt25MZAEkmd2muNAZr/D0LmfTGdutQOLmK6RiyY1xEqbat5zgXjvxOp3DKQEA/WcgJ9MqOSalhWemUgtp1DBpQAiS6rgWz9x4E0w1+nZgjZMbuFUGxZhkz4n60a2Hpp/eeeNt/EkcXJ0m2XuH6j0oGzMfwJ5/TdQmDqHeiQbqpxx3EwkHqt9TX+nGT+TMj9QdvtRVnDe0pd46Qdh6zKV5A/SZP1OVtvUapnxzBRZmtQXqZuSTGIUBC4ATAigDCJ27QFc6vpzNjzEnZWFTHDhJ9zih2BmmRtI25kvrU8u3qjOg92Q0s5v/cumXJ7MBrzOfBmHUEKWpvBmzdK9/eoE5a09Eu2p6oZRYBH5mXrUeZGZceJN8lmcmpsjUuw7mJC1fXZDl9Ij/WIUufKcTkgEdoshX1FUcILmCEl9V0SbE6T445fR1PSHAmrWHUmrHM4zPQ6n/gHUxJJujPPPM0wVzXEFN65lKUwNGWvcsg2e9x67ERr9IENtNFqhczIlDcQKYBhUhSVMZPiL8wBquOtpMo8QGBHVxcQL9hAqqiO0nVUkkmAyZMIQCMRQgUDLFNse8zuUDAqqBQ8TLcTUtYvvJcWNQ4hCuMNRsSBZNAWZsuAndjpH95ZLfhvT2fpYXqOmK5Ran/M1/wDZwG1bBZ53RdY3TsuEfZd783PWPWh8ZDvoBFAzlnjca742WO7N0eA9HjxBlbT4nD/7QGINqV/E5MQVMisvUsK7hp3/AMXo2VtQmG22jF0+MhFAM4s2FuoUOOV7x5epUgsxoeTPNPX50Z/TyqMbHat5qY2s3KRy/UMl5tANhefzOTednpJlWyCCTVzAYSmXS3AnSTTlld3bKPtHkGljXEXaVkxCjuYp6X0vCMgyk77UB83JbpZNn0H05uoXU21i1nd/7ZgDG967Tc5RhUpiWmAoficuX6jkxqVKi/8AUOJy3b8dNSfV9F0uPp+swO6+9clizPc6rP8AxX8stSd58eetf1lyMSSGB3n0aBeo2J9vJruJnOX9t4Wfpii/Txlr1AT2Jno485xLpQ+wcTFemRdvSQL40iLJWJaQAL2HiYdGz5i3JnPmGtCvmZ+qBMM/UMFOnntNSMU06VlzqVQNjHOobTyvrehOp9NNwq0f81Op/rXUpi0AKp4up5D5DkyFnOok2Se86Yy73WM8prUYR8CdONMbDn3eDNP4PW4GrSJvblpxdp7X08g9KgN2P+s4X6LSCVJNd56P09tHRoKBIJH95jO7iWNHxtW0lVaxd/pN2ct2qZBjqqpxZUwA/wC8k5UHeUfdsw/aQcQkCGRT3qaqwKnzMRpDUFN+ZsAD27QqSOd5ftA32i0XvcaqpB1CB09FhFNmJ9o9o+TNj0eLKurYfpOJPUFLhfSL2vcTpxPlw4W9ZgbN7TcejDVhtjw4RSAD5nFmdTtzHmy6jOc7majdY5VVr2nA+KmM9F6Ama+mcn8zZfxNOd9cGPEzHaLKujYz0cubAi0lt+NhPMyuXcs3eajN8TKBuRGDuDLph7PSYVx4rbk7mdShdq4nmp9RxaQHxEeaPM6un6nHlB0mgB32nG437WNukvZ2biAOs13nMc3T4hRcA995keqZt8Kmv9R2EuPHlldSFsnrsdCg1O4AA8zjy9cin2Bn/sJmVbI2rKxb/EwyEM9AUBPXj/Esm8nL8s340b6jlI9uMD8yf4vqGPucJ+BFSjcyGYHeth3nSfx8In5LV5czab9V2b52E36TKGw2xBNzhYkrZ5M7Pp2EZOnY97InD+RjjJ46YfPXUpDC5ZXSvmC40xrzKG5nkbSu432l0oFgkmSeauQF933fpJtTffa5IxjckmXpAqAFmqhCPtGxjDEDeM4yT8SXDX8yjqJ3G0Vaj4lEAQo1MqVUvNwHF8SivFmomYITZFfMCSDfEBfeUD+DcZXudoEUfxKAow3iHmNiqH6w0knxFuRfEWq/MiKNjY94UAf+sW5EQWm5/eWeqvSG2nJ1mRsJCqu5E9bGMIX7gT5M4+rHShy75LPhTO+GGvaPGfM7N8zTp+iGYnJmY48fk8n8TTL1eJbGHEL/ANTbmcx6nIxsub+Z1R0uOjxA6QTXkTDJ1qqNOHGF+a3mJxtk3JJkHAYUHI+Q7tGFf8ShiI4mi2vMIhWyKd9xNVcMKklwRIIv7TtCtwTx2lBUPNTnCOa3mq4mP9X7wNfSXsJuuJAu9TAAjkmWpocyDTSg4AqK67UIeqi/cR+sadQcgPo4mf5A2/eUMb7CZZEfEwy4TVcqJ0quZwNQxJ+TNl6PJV60H7yK5cGX1Mi5V2buBwZ1H3uTMf4DKmbXiZN+RZE3OLJpGoV532nLPHfxrLK2aqe/xCydqr5MfpZKurHxACtz2nLWnMwtbkiA8EyXsqQDV94gKrck+ZEUfniAUGDCh5/MQZuKEKfc7xGrgb8SCp1HeEUKEYrtJNqw8eY99W28oDvxtPH6xPT61r4bcT1ydr43mHV9MOoSuGXcGbwuqseYyGpGgmaDKcdpkXjaWMuEHkj9J3acy3je7nZjzAVqFyHydO4o6gfNRFNCatQZfIMliytnzow0qgX5mfRhSzlioruTUwTJeQDtIfa/zGi13Z+txrtjGo+TxOO/UYs5LEzIS1aaZLIu+hdzyZMvH7mLmU63v3lRh3j7QreMDaAASwKiEuoUwLlrtUkbQuEWTvFJuLVILJmvS7ux7gTluduJNHTBu7bwrY3VmcmZiSQJS5GIIY/rLAWhCuIgoQQaPM7hmXNjvWQe4ucmb7qriZC13B3ks2TLTqcC92uI5Fxr4E5TkaQSWYE7ydWu7qDgKxJt32r/AEiJTpF3xMhxcCbA/MrLTM2sMTOUzp/pb52nOZREYhCEMECMxAWDF2gInaNT2iMBtA0BELEiOoB3gYwLv4EmA4oXFcAhAwgEBFCAyIQMUBxyY4F9oYyWYLcm9oLXN0ZYOhSSdOMqT+00yhsQBbe5hjyK1pk4J2atxN8jkYtOqyNrnXtqbxY1u+ud2N6hPS6LKuVQcgFHzPNAtgt0CZ9I30X0fp4OJy1e4NxOWUtm66Y3VZen09/cCfniZZmxYdsaicYyuCQaJEAuTO4RAST2E46dts+oztkUoo27zj3XvtPa6jo06ToHvfIw3P8AsJ4x3naTxxt219XSo+O8yfMzHmPZlFxhR4kRizXDtNHVa8GZ1W3eATu6B+oLacYtfJ4E4Z7H03OrdN6baRp2qZy+O3DjMsvXbnVMiDU/vr7hsP2nkZcRTfNkUt/pBsidh604MhC40ZPPecmf+Hze7F7D/pMxi9HNMbP6ucsONIE9b6P11D03+5dh8ieQy1+J7P036a3UfS36jpl151bcDc/ibuO48ctlesesHbec+TNrnJjyOvsyoQw5m6sDwLnCzT0z0jvBsR0mbJjvmd3QdL6+cCvau5msfbqM5eTb4zqRkGdlyKVa+DI07T3v/V2JcX1FSoosm88G53+PPRU7umx9Rlx6tBK+fM4ROjpesfp/aPcl/af9pnKeeN8fXf8AZ6GPGjIcb3fib9OjjGF9PSPEyxdWjAtVg9z2nTh6lXVhWsdrnCuvJxam5WT6hk4G0Y1dyJRUE2BURUfrMPMR1KPn4k6jVVvKo9zGNxxQhGRsb1Zhrc37e000iJqH5gSGJ5nJ1HXDC+kDURzvxO2hpvvPnXJYknk8zpx4y/Vemn1PGTTI4/W56hRk0prBVxdXdT5e6np/S8yU5yudY+2z2nS4SexvC6dGUlHK3Mi8vM/qNtOd2CVd/iWTbeWWlM9zNvdJOdB2aUuQNxt+ZuceVcryYwvT2mOTCbsCdXqKJLdRyulR8ky/jyT8uNZ9H0D9QHyudGHHy3z4E5VQs9Lx8zvydQ+bp1wAgY130qKv8zPHjrcihOuPFv65ZcsnxYT08IAGojvONl34np9JTZCpFgjm+JhkAxZijgCzs3aem4yx58M7tyYk1sABPTAAQKvAmCimNDia6tIv9p148JjGOTK5VOZ9KV3M5gZWVizbyBJld1rGagI1GZsdR0r9o5jY3sI/+GoHcznfXSeE87vpdfw7Kf8AVOBjyZ3/AEofyHPPunj/AJXx1w+O4Kt2YlTvq3vaUCCK7eItgef3ngdEhGNmjzH6VNZsHxNfUWq/WN39mo7QMylnmoqI2G/zM2ysdxxKV9tzKAMwaqlavfqP4iLr3/xJLjTxcK6LWxE7kVRkKtEcyqAkFA3+sT41O5UbxRgljvAoChxLEyFlq2AjsAnfaEWygiLsJGquxNxhzfEKqxxHYB2EkkiF77bwm1DtvvM87ALvKJKqS04MuayZ048d3YnqupYrpXaeeXyWTZInT9xuMoCpAndXIMtdpXrAj7Y3w6ZkcbQN0zqO1S/4lPH9pylWHaaY01c7So6BmQxMVJ5uT6CjvINCBoFBjGOjcxszQE+TIrdVoSrA/MwJI7mZP1H7wOlsqrzMH6sk6U2M5S75DU2w9M7MNrgdODRzlHqt88Cd+PIXAA2rgCcqYUxf8VgK7DczUdVjUVjFfNbyo7UQDdjZHabrlXvPJPVGvzKHVEADeRXsh1K8SfUrtPOxdc9+4bTtTOjrvtAsOur2kg/2lFhVZFBHkzJWxMxC5BfiDoF4Zq8jiTQtulRx7SVP5sTBsD4udx5EA2QcDUDxU2TJl4cADzdzFwlTTmI2Jgqgi7M6Soa+P2mWVHX/AOPxOWWFggEqKAjPP5isldpNNVneZQOaiAPIIHxGCL4iIJ45lE5BqRl4sTiydRaAKxNjcw6zOcT6B3FkzkJnbDH91U5GsmZd5THeIjedgVNl1fwjb+3UNpjUdmqs1IrTBjd21KjMByQOJadNmzs64cT5CDZCKTU9D6X1GbH0TLjyMo1GwDOzp8+bXQyNv4NRpXzhBWwRR+YtwtDlpt1SkdTlH/Of8zJBqe+w2EqLGwoCBJMqgIjAzPMAJREQMIpVjMWqSTZgVcZiqBMKO0UI5EAGpgByTU9DNQUKOAKnF04/nKfBnTlYnkQrL+qWLqR/UIwYGWUe83MjNcnMzMozNRCMjeKBQO0L3EQ3iJqRWgNiYnaaA8SHsNvzAzhGYoQ+0O0BFAUYihAqEULgPccGKImEB3CKEBxQuEAhCEIY4hEIQohCEB9pQ2HG8kDeVzAnk7TYtagfvMoBiJrG/pK1xqcj0Bc+k+mdNmwEjKzMroPaXOkAzyvo/pPmOMnS77C+DPrM/S60U499IANTdSPnF6AnI9EkajRIqeh0ON8ODIMJxq4NnWLJFcCen0/SFmJzbAdyKuPOuBm049Oo9l7DyZymNl26XKWafKfVuryZiuN+Rudqnl0dzOvrMv8AEdZmyD7WY1+O0welFGWfWayuppqqvMyJs3GCf1ii71GTk+6WBpHzIySCJ29J07gepYAPaYdNgOfKFHHcz1SNOMAcAVOeV/T1cHHv+1cmbG2xB/acjijzOw7uqm9N1DN0o0kiSXTplhbuxxLuanr/AELr3+n53IfQmQVZ4BnnJ07btXE7Okxj1tLj2sNxNdtOX4rfr2xmHVvfUN6n/Pe/6GdDdHjNHAKHhjvDB9MKaTjb2NuJ6mLoggLckcXNXDbn2081cC4l1Zv0W6mR+oZ8J09HWNRudrJ/M9h/pzZF1ONzJX6fi6bBlyuO3eWYdfidt3T5/rdP1HKuXMASFrbzPF63oj01FTrU/G4ntO33MoAvf4nF1Oc4cZY0cr8fAnHtdvflw4fj9eNX+ogSkSzQBP4G8706RfQDMBrO9zL3420i652M32eb8Gvq+nUpswAHib4ySx0b777VOXURXuavBndj1LjXUuk80ZzyM8uuOlIW77CMq3zCwTxvGxqx3E5PKgFi1StNHdtolIPAoTUp7djX5ECLFRFT3gAeBRMsY73PaAlBo/M8Dq09PqcijjVY/E+jC0duJ4v1bFp6tSP6lE7cX3SXxw1ZloGYgICT8ToTplAtmJ+BPd+nYMOLolYICcnPk/rOvLvjx3Wcc5ldRz/R+ky4sOXqupB2GjGrb7nvPP8AqR/ngcbdp9XmwD/2pTjTSLJIE+R66z1T322m+P2bXK+OYAmaKaiAiO07/HD60DSCFLWxk3AFeTGzTVdCbgwbPq+F7zLd7PYC6mdEneZvJryNTDftep9Pya2O1DgTtzdKnUY9L7+D3E5ujxenhA7952qaE9mE3j6+fyZaz3i8nIuToX9NwGU8NEX1WQbnd12H+JQ1s44ueVhV/UKnYryDM23G6/T0YWZzf7UTvJZu0p9rkKpZpK6Q0XSCzSL1vKytWwhiFAtJ+9Nf+k9XPS+lr/8Aj897nlMbM9voqXpce1Npszw/ybvx2wmo2KcntEVAqjvJysTxIxHIXu54m1bjvG41r8x9rO0DuNpRkMd0TdiaBe9wAaq7Q+JUI6R8yeb8Stqs7V5k1qNGB1K2/wBsTAniWgu/iIrzRreZE6R33Ij0krttGgO9xk1IrPR2uNcYX5lbFqH6x8whMu20KoChKA23NQ9o3PECSNqIiC2bAqaEA7g1IYA76jAw6l9CTzGYnvOzr9gtE/rPP2B5nqw/5F3pma2Wu4zR2k8d6m1dqKgFubklUPBnKXP5lq9g9oRuyJW8ycoBa8yGY7zMwps5iFmOFgd5Ba1BnoTJsnjiPHgyZd+F8mBD5Se8ePp82bdUNeTsJ2Lgw4QDWtvJ4jyZHcbXXYSonH02LBvlfWfC8S26lqrGAo8CZFGJ9xqChAfuX94U/c3zGEO0rUgIGofpNkxnvCMhjN7bzfH0552qUKXtK35LaRAlsYXtZjXNoYWdu8F6hCpFhvmQ/pZVrVpaRW2RRs6G73oTTFkev5hv47Tmwll2vbtLZrMDqOYmq2mnrigCZ57uQJic7L3geuOoRZjl+pKuYIVBQjczzG6ksOZjn9+IsORvA9t6rWhtZN6uD+s8z6f1hU6HNj5nomq1L9pnHPD9xBVd7iJv2wuMH52E5o8/6njrQ/B4M4Qdq7zq+o57yleanDvzPTh8aWY0BY0BZjUeqPb93ceZ6J+i9Zh6ZOq0grVlQdwJdyLJa80xRkVAAk0BcqPT+lqX6Z1UgHV3/E6+m6Tqf4j35cYSv6d95P0PpM2TFkGgr7uW2E97B0mHp6LNqb+0zc5HSY2vN6j6Pi6tiUxMMh5K/wCZ53V/QOr6LGW0jIg5K7kT6jJn0r7Dt8TiP1G7Bac5nWukfIkRUZv1xRutynHspN0JgR8ztHKpbiQDvG8mpUXdx8SRC94DJuMSblLCKhUoDaAEgrAurItfmbZP2k4GCOb7ipblTDTHvAmmlGpHIhCy7CYmavusz7ShVJKzSojAyTZo3G0RjvaQNN1A7mTkABpe3JmgKqgom+8j2+TCsjJlvQO0iEEZgBERRgUBtJqPmOoC0mUqiUIGAtA8Ren8yriuBOiGiVzDiBJURESiZMBV8whCAVCo4QFCEALhFCIx1ERClHFCoFBipBBn030P66AyYeqPu4GQnn4M+XlojEjY1NSpX375TmyanalB2S9jL+oDH0/03qMiKFPptuPxOX6QgzfTMGVvvK0Sfg1M/rebIfpmZHrYVY77zVSPkgQqXW/aQVLt7o2a2+BIGQauSJzbRXuPwZYFbxIL3PMvSYQXEw2j0HxGFIhqfXZ0yejiRx33M6GF2Bw24M0x4wcIVu4mFFHKc1xOFr6eOPWaYKbygHm52ulYizGcWYkZQy+d5thxtlfVkbbmvMVMb+mmNCVBAoHeSDXUDtUWbKzZAmNqIO8RGvPpvcDcy60z3mXkfZfS84foMd7sPbPS6fd/dzPK+joqdGhrc7z1MWMuS90BPTj8eDk/6unYBS2x2ngfXOu1IcOP7eCZ39ZnK4tKmfO/UGpV35MznfGuCbzjz8+UA0TSqLacBDZj6z/1GgPiV1LNlb014J3hmNZFxDhVnnj35Zbv/g6nq8akLuduBOdMj5n2AQcEiTkUMCw7bTTElKADNeSOdtyydOHEjH2jYckzUWp0OSV/pJ7fEFbTjCjn4m6410gNvMWt58Uzx/8AWJvheIKaPu3mtKCV7yVVQdxYmHzLNXR2t7GUCWNdpIxgbjiUCR2sfEgkqQ4YE/IlgOAaNwL7XpqScjAcQGdYHM4PqgLKh7qZ36mIvuJydcLCnntPR/H/AO9OfL825UogUd59D06OvRYbC3V38T5oHSa4M97+Idfp2IJzpqdP5fuMjnwz115fqqdF04w+mcjmybNCfK9Rk9bqMmT7dTE1N8+s5gXclvzOBubua4r/AFdM1lvEkmTdygpO54nb6560kmNQWIEKs12nRjQACok2W6dHSdMnqAOdmtT432nLiwk9SMZFFTv+k7VFzTSpzvlHLgX+e86ZcX9ppxnLZjdtF2FmaIw7Gc7XKU1PVK8lm3QzECcWZPUy6l2YD95rlzpjS8jED4nGOuwjNqANVRBmM8sf26cWGX2B8Wse1accjzMv+Gm/M7Bkx5Trx7ETi6z77HDTFuvXfC23VYj3PNHOlaixCt5GQ8zG9Tbr9pAamA+Z7uPfp1APCzxcCnWpI27T3+nxg9Mh7lZ87lu/XokSuwA0795qENWY0Codl4meRn1mgTPO3onKjk18RIVbcQJJsFLMtVArtKiGWxUybE6nYk/E2qmq4zY87xtGSYmLjWNq4lMtdotZLV4gSTGzboBO5Eknc+JINX3MsAseJEIGxttM3QOKJ2mwH6CIkbWLkEoa+TKLCSrLe3MD7jQhVgnvGa7m5ka4LRgXXMIq9qEyJeyRxN9NDiTkBPg+IHF1is+A3tp3ueXzPY69b6QnuOani3Rno4/g0Q+6PItCxMtU2Rgy0Z0EJkC9t49eokxNhs7SdDJd7Si9VSS0gk+JBMK0L3BEfK1KL+ZlqEs9Rk06VOlfAhHWmHHhGpyGPzxGepxiraz8TzyzHkkxSK7G60X7U/eZP1eVu9DwJhUIGgLObLfqYyo83M7igVqo7Gezgf1cKn43niT1ehcDpRfNyjqtVBJ4nF1HUM5q6HiXne+JzaGY/EAR9LTdWV2B4Mx0LwTvKxLoJPMDsWyLldj5nG3UsjALvOrHk1qCdj3gDE6Zgylt5q25jCiQcxxmIAqd51NUxejA43HpZaH5E9Po+q1LpM48qLmT2/ev9xMunyaGED3a1fafbMmxOfuNSenyau/zOsb/AIM8+U1U/bwM9es3ejUyO+5m2fT67kb6jcgql13nonxXf9C6ZM3UO7p6gxiwO1z6IdS5OjKypj4oTy/p3T/wnRgl981Ma7DtOvpSG6tETFsTuzbzjl7XfDyOnF/6c6TIzZchanNgDap34PpvR9Iv8nCtjuRZnQHAFSHyCTdXUZZchHxOHM5axdTfPkG843eRSDMDV7Sf4fEMwzHbuV7GQzHtBXbIpSiW7SjxfrCpi65vRGlWAavE4Q06Otd36l/VUhhtR7TnIE7z489+htxJEdbRTSGYRgbSqgSJSiMCMQLXiUNpPAiJkFjkfmblRydhOYGdLjU1kwrM1fcyDQPE1ongV8mIoTIMu0zqalCOZnwTKiakEzUjaZkb7yjMwlERpjZqpSRcg2UA4xQr8zJx/wAs3bFexLCZMhHB/QwrmYSeJq0zYQhcwhHXmAhKAMR2+IbmBQqoXUkIxj9MmAi0VxnG3iIqw7QC7gTDSfEYWBIBMekyth2hqHiBOkx1GWhqgFSBKLRQhGMRSkXUYBdRToVUA+2z8xFcZ7V+IVXRdI/V9QuJAd+SBwJ7OReg6TB6DdKrMOWfky/oPWYcGIYLrISTq4oTzvq+b1evcB9ajYETnd26dZrHHbk0qGYqKBO0NRgDtJubcq6On+odT0p/k5WUf6e09XqvqI+ofTHYAK4X3rPAYSsOZsTNpOzjSQfE0MidpBnQcII5qR6Q7yCACZQDrLoVUg2ODAtGI5ljdx4uYhzwZtgyLjyAtxJfjpxzeU29FeoXSBuKkOy/cTtyD8yv4vEV2x6hM2yYXUgLV9pwfR34yyPrIrezNkfRjLE0TsJzqhGSu3aVmb3rjE3J65ZZWS1vhpUOVueBH041dQa7xhAxVf6V3M6PpCpk6wuw9i77f2ie1P8AjF9X0KBcSr2AnTkz0NKcTl6XJqIoUs7PQxtwwE9EeG3dc7kONJNGfP8A1kNjodx3n0eXpDXtYGfDfWOt6tusyYcx9MI2y1JlNzTeGXW7a9PipS7cmYdRkCnT/U39hOQdX1AFerY8EQ9dixd8SMT3G05zirtf5WOtSNFXZhH01D3HczMZDlNJicH4Ny8WfQdNb+CJnLGxvDkxtdmIF21VQ+Zv6yJ31N8TnRmf7jXx4nSnpr22E5PXFKVbfkxMNO1EmUpBBcLXgxM1jxMvn/yMOuW0l1U7jmUW8CoruhzH6TvtwJHnIvYraJVZvumRwZEbbcSw7p2sSjX0Wu9W05fqHsxp+Z1DIWB3nH9Q3UCp3/jz+7ny/wDLztVtPbyH0+ixnvQqePkUBrE9EZjmwKGG4Gx+J0/kz4xxPNdjrcnmpzVOzNiITK44FC5z41szfFPGs7o1QRv4Ed7wAB3neRx2koNImuIbCS32TTEaWak9TK+LzZdKVxclc/ppf6mc+TJ6j7dppaqfduKIIjLO/YTCfK2TrsR+4kfpL/i8PZ55Riq5z/8Aoyb/APnxdfXZlysoQ2AJyRwAnHLK5XddscZjNReLI2JgRNcp1MAODuJgZsDdE9hO3Fd+M5z3Zk0Kk40ObMqLyTExnofScYtszC+wk58+uJhj6XVIuNsSqKABE7enyscQUDgVMfqhVmxEfP8AtLwZ1x4QCKbzPDl7i7T66iTp3FSCSTuZmcpK2IBg21TkL9Qr7gYw9nmQKDEdoiNxKjQsBW1xs8m74gbJ3kVBcA3e8QBPOwmhxXwKlOhUCoTSipvbkRBTdFqJlFvneAHuBJ2hBpYCoBdxfHiWKYjeoHY0BsO8gz1JzHoutO0CoG9AmUrd7gIpTjaNj2G8bOC1EwsMfAHiBCliDqErUprzKJsChYgoUKTp+LgYdTjOTpcijmp88Z9Fk6np8SEPkUHxf+0+ezNj9VijWpO078WxMAxBkF/EksTOw39YgczNspMiEA1E8whCQ2I6hzK+IE1CMxQguIw5geIUQlY1VnAZtI8xOoViAbHmUKdGHKVSrnNNE+2B3Y2VuZVBthONHKmdJzqq+0WxgW2NAtNtUzY6cdTNRkdtTH2mGVruFRdtOpGIE5Me+QXOkGQbAkmWdSzNWIg+Q3AktZ8TNgSaBjJLWO8QUje94GRV0ayKiyLw478/mehhdGXRkAIjydGApKnUjdhA5umzaNJ8GennN9LkA2pSbniEHExVu09nAxz9EoP9SkTnn+qleKDX+TEDyYnBxu6sKI2Imdzqr6HF1WP+GwKCrOVCgEzv+l4c+LqHyZxQqlINifJ4cmjKjkagpBI8z7b6fkwdRh9XAKU82e845TTtjdx1eobkO/zGzY15Zf3mByI7EK1zGm9oym5ysZtkM5MjEEyxFa6M0w5QH+e04y8MJ1ZlUnv2lR531TKMvXZGHHB/M5DU6vqPTL0nU6EfWhGoE8zknefHG/SuG8YEqpURuIxK0yaqQVcYEQNSgbgWDtE20BxVRkQEs6hyAOZzKJ04j3MitNIHJuTpvsf3jDAmz+0oEn+n9YVi67TAidpQkcSR0w5dqHgQmnGNpX8PkYj20D5nYSEWlG3xIfIGrcwOdOlOq3IA8ToJVV0jYCZFz3kM28Cnepg77xk3MmlEnc7Sx0rmi1CbYcenkbzQttKjn/hh5/eScemdGoeZNhhsblRznY+YUr/EH2Mi6Mgo467AxC1lq4Oxiy8XACdvMnUJmDvOrEmk6n3P+IVmEyvuFoeTK9B+7To1iImVGJx1IZfIE1bfgzJie+8CaHiIoPxHRG6/tGGB/MgyKEb3YimszYVCpHO02UUJnjHum4FSAPEgxkySYQaiI7s3IJlINoVp2iu4DeTwYDPiZHa5oZm/MCtZG8YyBtjtIBksKga3UG3mQPaWGrmAm7Tfp1Q3r/Ta5i09DpcaIgYiz8zOV1Hfgx3k1x9IzjVjJUeSNpOTo8/Pp7+VPM7MeY7TQ5iR7dz+Zx3X0OmOnmY8OQPToQfmLChbrCWFAeZ35XxH26FyP3JE9Tovo3qY1ydTkOO9wmMAV+THbTlnMZp4ecNjU1/VsJ730b6YUwKSAWO5vidw+kdASCyMxXcEuZ0Ys2DE3pptXkzWGeMefl3nfFfwvUFdKuoXwBUS9F1A/r/vJz/VMOA6crFT4k9F9XTrOq9LFq0gWWJnWcmNcbhlHR6GdBub/WfO/wDqPo8TqMrjTk41d59RldtJo3PnPruZmxhNNknxNXKaXDG26r5HLibGxHIHcTKemcL3ZH6yH6BDjLhzZ4O1TEzbz4L9jhTI+Ngykgjie2gX6n0QNBeoT7XHJ+DPFyYmxNpavyDc7fpGbR1BS9m3H5m97ef2NcS58gDUBfcmbelkUe7NjX8mXm6VfVc1V+4GYL6SOUzMCG2AJnKYdsuse+8sw4+9aas2M362NhOjHnXKqkgXwSOJk/SIU0odPzVzowYEx4woez5Iqdsv4nJ+nz+T+fxZ4++K281ETp44PeaaFUC+JOpRxQjH+FyX748uX8zCfPWQahv38wY0gJNQyMpN0D+RIJRh7gAPIlv8HL9Un8uf4aWwLJbL5qcfWZNTaa4HM2GYZMb41Pt3o8Tjc6kJ7i524/484/dpeW5+WMsu4E3xOQMfjcTmyOAB3lJk9mMAb65y5/Y68Ud3Uug+ksF+9swv9p56ikudPUZxk6NMI+5chJ/bacmU8KO01xeYmft0NUobATK6E0S3NBbnSMWKfZBBTtKyCyB4kjaaZ/TBjpfaVjNm5OVYYzakDmc/26/YzbkiHEbgA+TJucL9doBKi5hIH2mxXSq/IuZLpv3Ej8CaHKvpKm5I4NTrx5SMZy1Bno42ddOFW06R4nnqya1LE0DvtOodRjOdn1UD5EeZ5zfwu5j59dOVHyEan4NjaaJjNUWseKk42GQWp1fIjDFWnunDx/qPFeTP/WjucbgbURNL1b1XzOfObxhqoiUhORBsfzPmfyuKYZefHs4cu2PrXXzRj3I2X9TJCKFPuqAOldm/SeR2WurahUR2N8STkcD7f7yNbFqIowNg25Nn94g5b4EzAIbeaaABsYFdIyvh933LtNlrfbb5nndM+nIPB2nY3U4cKn1Mgs9r3mssffGI2Ub+BUYPO4A8TzMn1jGNlxlvniR/7yun/gE/lv8AtJ0yV6ugVe1+ZnncYcdlx+s8XN9U6jJspCD/AJRvOTJlfIbd2Y/JuanFf2aeuevxjcuD+In+soo/l4yT87TxoTc48R35fq3UuKUhB/yicr9RmyffkcjwTM4TckgW8IzFKCEIQCEIQARgQjHMB1EYExQC4oGEAjqAjgTDmB5hKFO7pEV8TA83OKbYHKD4hWuXAy7jiZo5RuAZ1plsb0Zm6Y8pOn2mEScin7bHxM2gcZRtxExhTwj3TUHe5lhPM0G8g3U7QpWHzJUnYGVpvvAkIRzNAmoVGq7WZYG0DE4yDOjp8z4/JHcGIAntDdTsNoD6/p1z4xkw/wDEXlR3Ev6eT/CKewv/ADLxWxHYzPrcTph9RAdHcf7zOWO4OX6kuJnDYzbV7vmV0PSpirJmUvkP24wLr5MnplDuHybIv956mDqk30AAdzLJqaAB1BXbEuIeD/0Eenqq/wCMq/jHOkPqW03mbdQyXabQrH/8oDbJib8giI5OqxnU+Gx/yG5qvVo+3BlHKW+0A15gZJ1ysSrgqfB2lZBrQMh1AyHcWBlFjwRtMMjpiNYchU86TwZNLupOQhqPMyy58ePIGL7gcCbjPg6gkZkp+LGxnL1PQoia8WRifDDn9ZOrXdy9RlbPkLn9JlKr4iq50YpiOAEBxCK5iKxgRkE8CFSBGBUsI34iYhe9nwIRQFzTHidz7Rf61MFYk+BNCx82JFM0LuPG3nYSGJ+OO0sLsO8DTEwIPckzs6bpnzPpU/JJ4E4sdoTXeel0vUMMfpY09zctuTX4mcrpvGbvruwejgZcWIW52LGHW9PhyqdAC5PIko+DCmpbZ/LDeZN1ANtvOXu3ayaeU+pWIIoiZmj8GdfVU4195xMdp2lcLNIcyNVyyo5knaVlmTcEG9ngf5lBdbUNpT0o0rwJQBiBzvJL7yTJlRTHvMydJBEozNoFlgwoneZsCPx2MR4miMCpVtxJsZwtvNwYFTR/eA3O8DXEoUazzKB1MfHeZarofMq7YDsJRrq3ks+/xJBiaA2JBsRghxfBkqbFSPtaA3BXeKwfgzStQonYzBhpNQLBibcyRGDZEgvGKW5ZMQ2EkmzCAmTccUKkzVB7RMqthN03YIN2O1QGqkkBQSewAmrdD1VX6D1+J2JmToFrGFfL/UfEzPX5WP3EHxxIPPdSpIIII7GZNuZ6mVx1i1kr1BsG/wCs8xwVYgiiNoCHEfIkiMGUIioXGeIqgUh3APE7seYVPPEoN8zNm3bjz6vUXMBA9ToUtV0J5wcgSlJcEXQmOrv+fx6f07Kn8Xj9Q7A6j+Z9N/FAram58WEFePmdGDqeo6fjJqHgxlhtxvLv6+i6jrGK1jyFWnOnU+o1ZiceUcN5/M8husGVqe0+RLfrCMYTIQ6jhhzM9F7vQ6vqhmRcGdN79uTsJ39IE6XHSFfmu8+bx9e+NjqrIh7GbHqsBAbGzKD2J4kuNXs+oX6gR/UPxNP41HWnVSPB3nyidaAfum4+ogd7k6U7x3fWceEKubAqpvTBRU8HPloiv/7h5nV1n1FcuEoJ5TZNRm8cf9bvL/XTsXKcY14gpP8AzC/8yOp6p8mbHldUDpy6jc/mciuRYvaGuxzNyaccrK+i/jH6fp16jEx01TjyDA9F0P1UeojnBk76dwf0nJ9McdR0jYG32018Tz8ObN0eZluqNS2fuMY3/wDNeu+HJ0RXCcgyDs5FSTnqczZc3Uiz7iJw5OqayKqp7OLn/rqvDzfxt5bxnj0/WJNk1MsnV0dK8TzT1OS+a/EzORybLGav8ifpnH+N/r0xns/EjL1LFGANCecXb/Uf3hrY17j+8z+dufx5HfgzqqKCD7fEzVxqcHbVuPzOTW3ma4cbOwYkhQefMn5LfI1eOT2hzsIId17UZLGhJ1VOXJ66YRsH9xMyYktvGt6SfMkc7zWP/Oks9Woszo1hRQ2mAYD8SXyajtOksjnZt0LkBPMZW5yKTc1V2HBlmSXDXw8i7TLGSEevgTRspIogSBvjIHczGXt8bx8nrMmICM7QBnndxxFHOrocAyZNb/Ym5+YRpi6dMOMZeoGpjuqf7mc2fL6jk0AOwA2m3VZTkctf4nJLCnY8R7XJjmmVBiptWIPkTZOtyhgch1j55nPxASzKz4lxl+vWxZUzoQpv47iPp9Wor3E8pHbHkDqaInq4mrNqU7N/vLzZfkw3fsZ48emWp8blWYc0ZPpLq1FqPia1uYBNV77ifPd0+1TZJMLVTudvmIIVNkxeoew2+ZqK1YhTx+pknJ4HPiZgkjckn5lilAupErwDkcitRk3cZEVT0siAhHAUI4QCBhxAmAXFGIQAxQMICjhFAcBCOACMxREwHCIQgEBFKgFR8QETGAoQhClNMfEiUhgao1bEzRxtqEwM0x5SnzKLViwonaYvzLZ7OwqZniBpi4MsTND7ZVwNUb3AGdqYifE8wsROrpur00GFwO/0hW0aYh3k4uoUnczU0d1Mg0TAtV2lDpUNbzkyZTp53mSdblxNQNjwYHqrhTHHlUNiZKsMKMwTqhkXipsHGnmFeTj6DPkYJRVENAnvO9eiVU0hgAJh13VP0+RaNBhcwTrwfuMDuQDDsrlpoXDDcbzmxZEy7A7zXSVG8iMc2EHdRUzTKymrnUPcN5hnwk2yQqsjerjPmeb1ROlXr4M6cbsjaTcjqxeJqG3MowV/VGpf+Io/eaLnZlXsQZwoxVtjNWY2GB55qBvncBtQ4PaY+qP9P95jke2+JphT1iVBpu3zCK9X/li9X/lEjeyIxCrGSuAI/VYMCNt/EiEB5WLZG3sXIomVUY2gIR3tCAEC8Qs7zc6Qo7n/ABMUFC6lXCq1WJ6n0rJoGVrF7CeQCZv0+X02N8GZs3GsbqvRy6Xyk+oACdxMuozahpT7RMSwJJnOcultt5mRu08mU6TUyUkx5DqiXibjF9JjQmbNYl5N5lW8rOmiGt5GQ3xGNtpPeVB+ZJO8o7STAAfJkOO44jkfaYQq3hx8xneQYUyxPeAPMmA8Qil5lL3kCXdCoFCBO8BxJaUImozvER3EQMDVW2m2LpX6oitlXlpzoNTgDk7T2VC48KopVVA3PcmZt0shY+nwYF9uNDXOoWTG2LBlUepiXxqxruP2kY1GRS+QsRewGwifWCVfJSkbaZjbWnD1eA9PlKMbB3U+ROep25tOXpiAxZsZvfxOIX3m4wJJlHaQTKBbLbczt6bGuJTlO7cLcwTEVCsf6p1ZCygKq2qjeSqxyamINbnuIFEO2pieAYxpP2HfuDzGCCdrvzIqU1A+WB78yOrpiuQf1CjXmW6bWT+KkZgx6cE0d+RCOeEIuZpGgZR/Tc3XrNKFfTQqfKicoJAhcDSsbk6bU+JJUg1EWBAFUR3lDIdv9Q7yLGgwkD3bHxNUUKKnOMjg7zZMnmC3bYRxCjHKiWUMN5z5MTAbNt4m7NUgtA5bYbXNMWNmNnYR6AXG203UUINmFA2iJjiMKhj53mB5mzC5kwHmET3ji2iMi7dPQ9S3S9QrjjvPV+odKvUlOrwiw+zgefM8G57H0frfSf0Mx2MpLq7dfpr0HREMbc8zwSr58remhazewno/VvVx9QNbEqd1I4InKOrZKVFAHepibjr5k5nwZl+7E4/KzPiez0fXFh6eQgk8TRwrsQ+HGw7Gt5O9jlZp4UJ6GbH0ou1IbwpnMMIYgKCN+SZ1xly/TFykdX0rpVyMcuRQyrsAe5npnQCE0LXOyjaLEMfT4FRWGlRufMzw5AxbJ/q/xPpceMwkj5fJnc8rf019PDe2LH//ACiY5Og6bI16Cvwp2gzU1iWX1bzdmN+xmXOeypXo+nUAemGryYHp+n//AIKxFzD1JNY/4u8/9I9Ph7YlmObpMGmxjo/Bm5yDsZJbVzxJccb+lxyyn7cf8Iv/AOs7+GmOUHHs6ETsOx2lNoyJpyCx/ic7hP07zkv7eZTFSwBq+ZWPE7bUR3HzO5MSqmgEEb0ZiV1kaXojsTxOfT/XT8m/jI9Jl/03+DM/4XLdaf7zYvlRqa41cnmZuGNWZ5RzNiyIwVkNz0MtdN0y4QRqO7S+n9qNkf7V4+TOV3V3Y5LN+Jxyxm9R2xyvXdcxOo3IadGvEp2BPwQJixBY1sIuOlmW0whNul9NsunLsDsD4MzfJtWVSgLnZ1GDFjxtpPu7C5OAJppgLPBmO/m1k3XMFJ2AJnV0qZgR7SVnQuMUQGFTbHSMKP6TnlyNddNiQFFHfxESwW4WCS2wiNk8WJxDDVzvJoX7uO0TA9+YhZoGUaMgr2NcydHG7PY+RLxnSfbt+YizMxviB4PIiMfBgZ6WSjijhBFHEYU4jC4QHFCEAhAwgKOEIDEIRQCEIxAKiMcUAEYEQjgMyTGYoB2gNzUfiC/eIUFSIY/ul5BJxfeIFFakmdLJMsi1AQiO0BBpRSfbK7SB9stZAiDI3m9eIigMohcrDvNl6lwPumZxRDGZB0Ln1cx8naZ48JJnUuIhar9YVWB1FBjU7cTp5ucQ6Y8+Z1Y8QUC9j5gc/wBUwv1AT092W/b3M8oY8oYroax2qe27V1eOt9pvlYY8gdt1bb9YR4SNmxG9LD9J63RdWM6BH+7zL/ielZyoOluNxtOZ+nGHN6uM+0+IHY6ad1NyfVKg3vEuUFeZD5O3IhUZXRh4Mwc6lI+JblKJGxmKtA4Ts0pzWP5kt90nI1n4EBA3KxsVewamYO86MWEsbY0IR6HRY0GAlgDqPfxG/S4S21r+s5gtClzMB4E0VMQ3ZnY/JmNVOzPNhVOMgPxMjQ7idQ9Af/qX9YetjXYY0r8TSdnHYPeUBq4M6hmxjjGn/wDLK/iAqWFA+AI2dkYumVwCH1D4lFT0uUPptDOc5tL68VAnkT0MbjNiArUK3mbuNz1z58oyPa8CYd5TjTkIG4io3NNFKWFby1WArP6SSZsEJ7RNj2ka1WFzRftMNFGK6NQSFkEx4nTmWunU92M5XO8sTKaMmt4WDJNyaIMrKt7Jk3FfMcqJMRFi5REUCKqSRLNxEXtAiEqoqkDSPkwAoSlEofaLmMxGETwaMRFGURYiraFbdELz6rrSLueiFV8hqwa795xdBanIRXA3M6SwINtc55NRsNgEyNv4EZUM4vZRw3mc7ZACAF1GQ2ttmyUPC8SNLpgSlqF/M4slqxBnWvpp/SSZz5VLMfaf2mpWLHO0gzb0sh/ob9oLgyawDjb9praadKuMujsqJx8zNslE0xv5nUnS5FwnRicknxOZ+mz6t8Lj9JnaoLajZ2PkSg2xvf5j9DMf/wBT/tH/AA+cc4mA/EKzsgc7xZWrCRVMSPxLbDkQEtjau8wynYKDY5liVlCOE0yI1Rm+0E14jx42yGgJ0sMeOlU3tvIOSAFxke4zW0CixCtFCuoMYAE5i54GwjFje5UdIao9c59ZMNUDcsK8ybU/BkBjRklgd+8DQHczQTBD7jNQYF3tIYxF5BaAiw/MRa4AAxkqIGVbkxcmaWJWDp8mdwmNb+e0l8GM0VyjA8ma9T0/8PkRdWqxdzAI+RvaLPxLLNbHov1v8T0ww5ADp4PcTkbHRBBuQEbG1ttc6EK3TAG+DNYyZXVS5XGbc6OceQMNiDPUL5RiDCveNpyNhUtemz4E6sKtpGoaVA2Fzd4JL/aud5blP6xKYB33PmaHHiAsr+0ZZRMnYTreTXkjlOK33KsOpCnICNhUrFmCqBcxyixMVbS28zOSy7ay45Zp6Pqqx5jbJX5nImVV9x3rtMnznI5J2nb8mo4/i3Xd6nmGu+Jxeox7yhmC8mT8kPxOsGGsnach6nwI/wCJHiX8k/0/HXVq7GY5Mjqdxt2qZ/xAPaP179o4PMXOX9rMLPsNcspxr9yfcP7yA+NQRqv9JDax7sZNSb8a6++OhMgYVkE0TpfVb2Gh3PicuNhkZQzBWJqzOrqOqTHj9Dpzt/U3mYy5JprHju09XlWhhxm0Tv5nCzXEz3JnB2pwIqvmF1UpypSxLEvjPvAxRy1WuPIhxlGX3nhrmmIi9BQMeBc5TOz6et5lc7hebnLLyNR6GLCFxi2sk7ymxb8gD5Mv1F8REqw3F/rPNtoaQBRNEywvtsEEeBJpSOKEoFZBHtJ8mVpGqi+k+KuPShF1vABdt+I2FpJG/eRRGQatxzU0yKrUFvVfJkamx5NJ98Lp4JFGKWN5JE9LmnvCOooBAwhCiEKhAI4oQA7whCARxQgFwhCoBHFCAQhCAxHEI4QjFGRHBsRD7pUkQNnFzFTTD8zblRMW2aGnacgImD2ZmHKzRXDCu8ozuMmJ1o3JuEWDxLSZ3NEO8Ku6jDGWuMmbDACJBiLM2THfaWmEKQZoCo3uBWPGPE3RPdxORuqVOOZz5Ove/af1getssTuNPPE8/p+uyM2nILB7zpyZbWtoGBc/xY+BPQZfVw6D+n5nl9M3qdQ58Gp6CvpIuB5vW4TjcZBw3P5mnTZiylG3Uzt6rH6+FgPyPzPLxmjXEDq3RtJlE+JN68fyOIkNiFQ9nbuZku1gzoKnVtMMo0s0DjyGnb8zMS8ptzIG0I0QBfc2/iUchJ5ma2202XGAN4ZqkJO8stMy4HEktcIvWYyf3kRqQu5kGir3MtQDYmPqMftW4IcrNa7QDJiUOB35M9noOgzZvp4bGyqrXVzx1LZsuw9xNAeTPtulwp03TYsQ/oWj8mYzunbDF4+L6GwUhnGpvjiUPoLhTqzL+gntequ1j9YHID22nPvXTrHiH6JQJGYftGPo5/8A41fpPZta2BEzIB3O8ner1jzE+llecn9pofpinY5K/Sd+sUBzGSKG0lyrpj/jzG+jKf8A9x/QRD6Lh1UcrX+J64BK/bJ3shhR+JJnVuDhy/RsOTGgLt7dtpzt9A6UDfLkBntMRoqwJm2QID7bEsyumM8fXmH6NhfGigsunb8zP/2DFfuzOf0E9X1SGBKij4l697oVNdqx1jyh/wCnukUkscjfgzT/ANh6H/Tk/wD5p6RybX/aMG96H4jtTrHmD6B0RXhx+WiX6F0JBFk142M9XUpNHaL2k7EXHapqPN/9h6DV/wAM1/8AKaD6N0mO9ONaPnedZyJiI1E/mU2dQu2/4k7U1HE30notlfApW+QN4f8As/06zXS7ebnW2alvSTEM6iwbJPaN1dRgPpXQaQW6fGT5MMf0/wCnq5//AB0scbTd81D2AH4gjrlFD2nvYqN01EDouhIs9Ljv8Rjo+hLUOmx/nTNWFckbd4gwUWGFd6Ebppiej6UGh0+P9pQ6TB//AK2ID/4iWWXf38cwViRYaxzcbpqMx0+AKbw4wPhRJPSYdQPpLvtxNWyIK1MortckZ8fuYMW7QM16dA5pV2HZYY8KlN0QHv7ZtrYWw/TaQ+VhpUKS3N1tGzRHp+NIQAHf28zRMYQe4Id/9MhiQaYs7EcASwxIDU5NVXaEFgcURxssyznUwIRWoVZnQVYLZAElBpGnb53uBmhv+moPiTuASZq1ar3lKARqbcHgQOc4MbGsfPgTNuhBGxJ/M7RpU2BLBJ3/ALRseJn6U48LAAXzvPl+tXT1eQVW91+k+5+pafRJI9x2Bnx31RB/GtvyB/idML6zk4JomEsLJoQtQQKr5jNX7Z1YbJkRFK1+ombKCbXceYycX9KExjLpNhSP7yDAinqPIulV35lZ8nqMG0gealdQPZjbyJRgOZdx6ADtEdvzKyRO8VxQhVBqiOxvtFD4gUrUZpqoXMa7wJJMDTVcVyYQHqknmMwq9u8C+nQ5cyp5O/4nsKWShiAAAqpj0fTLhFv97D9p3BR6YBAJ5szjldq8n6i2rPjJFbVOfBlbA5ZeSKnT9UFZcfHB4mXQEfxQsAijzNz/AJEPlyZN2sysTBhpP6GetiUMKUjfbcTPPgQYTrABG+0Tk34mtOdLRRfMTZje5mT5SSZmWnftv6xrTY5PmQX+ZkDZivehJtdNVVshpRcv+GT+trPxGraFCj9YWT3hFLiwr/Rf5MCcfZVH6TNmmZJuXZpuXA4A/aSSr8gX+JjqMWqpF0bY18VMmSuJoXuST5kVmFJO3EsUNr/WFE/buZJpdgbM1PGb9MMAbmgat6P6TEKWNCaudNACiBW3eO9h1lSx7tuZGowsmMqRUxbu7a0VylBJoCQblp/eX6l8S6kHcUYLvtOvKRk6bUfuU8zlQd5Md2m/DCw0y4531HPdZland9POhTtdyF6QnC2R9qBIErpQxX2zzcmUvx1xjsOUD+i5B6hd+x8dxLLUAK/WUECEkbH95wn/AK2lXdqIWMk1sIatJM0RyE7XCDGWIoqRKPt2r9ZOPMGUcfMMj63oggTIksFOqrlJ1ACmxvJUCqFfiZBsmvZU09wZqTavJEREBH2ndzTFGYcwJhGRFCgwhzCAQhCAQhCoBCFRhYQoSqhAmo6ji7wCo4QhBHFHCkYCEO8BmTGYoGw/4YmT8zRN0kZIaCprSxyO0jdTNMU2KLlG+zeZRzFrilZMTY+d/kSIRdxgkHaTCRXRj6krNh1dTiigdjdWe0yfqGbvMajAhTLMe8aDVEBvNcY3EI6MSBVBmmV9OMm+BIUUAZn1Lfy68wNPpwrfvO5jOTowVx3xtNi9b8wq0zem3u4nN1OPRl1qPa+4iyZL+Jnrd6BNgcDxCNFfTRkF/TyX/S28hzUzY6hp/aFdyuD3nP1zhFFGyZkMhGMnipysxbcm4QrlIur4kjebIPMFWvtFCSbMr29zDUvb+8Mp0Ey0xExgn4lqzdmkPVDBtxLGEDtBS43B1fEvUSLEMmqrW4med1RdK8mP1CAb4nN7suSgLJNASNYzdep/6f6b1eq9dgNGHffu3b/rPospOo87jbbtMsWAfT/pK48SqWUamJ/qPecTdfn41BfwBPP373ce78Vwmq9BVd2B0kjjebBVWvt/UzyvWyMu+Rjclm4uz+sHSvVOTGCQXQGQep6Ye3XZ+BPOB8LHv8TO2pg7f4nDsBq58TtQo+MEC/zPFBnbizsvTDSCW4nLkt/T0cWMn12tQG204uo6irAaj5EyzDqaByBwDx2uczKQ0YT/ANXKz9R0nrH0aaB+Zkepe9lExINRhTfkzo5a2tutfVwo8bST12WiDRH4mOVCp4mLXc3HPKOxfqGRR/T+0ofVclUQo/ScPaQZrTm9D/3QtuUU/pNV+pXyqD8TyauK95dI9pevQjdR87wbqsGQUVZfOkzxhzBWIvej2jSPcTL05OsFgaqzB9TlXxMp08XPFGRh32m38QU9rHijX6SaHq6c2Q6Smx7gwdlwga2IYd6ueXi63IG+4gfmbY+rLNRYE3VmOtR6YyIzafdY3kO6uzDSwI4PmZYupQ3/ACwB5XtOlfRatyW8HmRWACBQTtvGScYoBm/ShOsYlqht+tyHxlqogMPIhHKGDHgDJ+8ljpDEizX6H9p0tjXCGfK2oeAJguXp1YFMD3exAswDHkORyUYlfOmatjYm2NAcDmTjy6iWTFortf8A5Ua5mPubSV7gciBrj0mlo/mL+LU5DiDe4fEv2KRuF1bAeZARCzaCovkAXcgTscrA6dh3PEvHjWzZNmSMbMSQ1DimE3UBU+8AdgRUIYxLtGQobah4kvm0jYrMjmqmIDCBsWAG4BkDOgJrnxUWPIWPFLOnStWVsmB5X1LOHCIO25ny31ZR/GnzpB/M+g6sh+qyVwDQnhfWcZPVAqp+0bidcPrOTgrzCj+BLxvqvUAT3v8AzLFG17eROrDEGu8YffczQ4O6naNemLi9we4k2ObIbYmN3LBfgVFkUrkK9xF/TKjQnaZk3G5raTKCEBCATo6XpzkbW1aB52uR02NcuZVY0PHmeh1WVenx6fTAcigPiZtHls2ok1Q8RCKMSh3ARQlFXGvI/MmEg9bGSbtdh5m6vpvc1xJTLqxqWUMCLmbsS2mx+nE4VXL9TNtiI8GY9Hf8UoBrmV1xvRwa8GZdKa6hD8zrP+R7QUji7mXVH+UdVg3+80V6HYD55i6g6+nYD7q2nLH6PKJ3MjVtG+0mtp6WRe8FNZB+ZHeMXqH5hXTqiOSRdmQTLtNNNVyTzzJuIkmQWGA53jtNtpn2iojeNjasZ+ImCDeY3ULjYt39ulBQ/wAyUUsdogtmbWEWhLbskP241oczFm1GBJMUypcGbUHFftMZopgSYgaM0yL3HeRUIvX/AC9I78xLBMTOaRSx+BNh0ecj7aHyZqZzH6lx2zup1dJiByKzD53knAEKY7tjuxridmLGoS7I/Exnybi446VlNY2G1kGcvQmj8VOhgaI523nJ0Z088V2nLH5Wq9A5CVOni+8hnpYldTsBZ+YMNV+PEyJ0G7JsdpRX2+2UApAkurlToMDIYdIPuq+1y1Okbm6mfuQ01H5jYPfkkdpdbCZgpDaqPiMOEF3Z+Jlp1HvXwJ6n07oenID5XBJ4UmqmvIsfOS+0iMHtOjkZkiOuRFxADJljaBEKmoERwgKoaZUIExwhAIQhUAhCEAihCARwhAIGOKARxCMQEYhGYhA1x8ESXEeLmNxdw1Cwb2JouxmWH7iJ0hAosiBJPxObIlHadN2a5mGRoGccmOUWN5QWZygxEgvTDT+sQaO4BUtSdpAmg2EDbH+ZGW2aQMqoRYM66wOgK5lH5MC8Q0oJOR7NdpGTqU+1DYHec5yWYFu0kNp3kExMaEBFyTGDREkRGBWT2qw8zCXlcmh4EiAxxNACRIUbiaFtviAthJLsTSxEFt+3EpRUBpibIaJr8zoPQEbjLv8AiRi+4T0nStBrleJjK6rrjjLHCFy4Wp9xwGm4N+7zNcyA4W/E5EchWB7GWXcc88SzN/SJ1fSOn19R6rcJx+Zw7u23Jnv/AE/F6Konf/eY5LrF14MfY9LNlbKUxDiqM8psTh6rvPf6Doy+e2G54muX6cFyH2bzwzlxxun0Mse32vDA0qBFVzfNgfFkKkfiSMZPadplK59ahdo5svTsfxLTpb3LSXKNTGudRZn0H0bphVsLBM87F0q6hve8+q6HpxgwKK3reefmy35E5MumP/tatgxZsfpugK+J42f/ANOFs94nAxHm+RPeG0GahdxhcZPXix5Msfjxc30PpMeEtpqh5niL0tZm0nZeD8z2Or61+p6wYE2QWPyZzp0uRWCaamJlY9/FuT+9eD1aur6Wa6nKRfbeex9WwhMy1PO08T2ceW8dufJ9cug7ySs7PTiOK51jjXERJqegMYGzCxIbCLlZcYEDOo4O0hsBAlRz1BrvfczU4iJJxtzKjKVdVv8AMZWTUqNBlIUaT+amuDqX1fgTnAjFqwPcSaHs9L1zC1fnzW87EeksN6g/E+fVmLFuPM9ToMmoadW055TTU9b5c/t7gb/dOM9a2NXATWoG62R+tzuIOkjUC3/NvMmTCR7kVq7gEL+0Iz6fr8eYAOjq54BN7eZv/E41IVEUkmioG8hsCFAFORT2Kj/txNcXT+mwciyo2JG8CM7nMaa0HYjt/wBJGMUdSaVJu9rJnSCSG2AH6TFcLZGOttVdqqBsuoWfbYHFd5LZmb22v/xF3NVUJxye13Jyq6uNLgL3FcyDIWTbhB8HcyyRpNJZ/M0KEUQ5A5NzVNOob71CMNAC26AAbn3XU1bNo6V8nICkiWx0nUANzuZxfVMw/hgitdtA8lTeRr5q5yfUFDZVJv7e06se7muanP1v3qSCdvM6T6zXldR05T+al7cy8ATKlrQYcidNnf238ThyI+DJ6qLpBPHidPrDqTGDVNvcrRRNczNM3qpspI+N4UVAq/1mRyKuvqmHPMxOwI+Z0dL7uoY/kzHKNOVh8zYvKhta7qDMtLeDOjMQceL/AONGZXLERpbxCjKP4hAWgjHrvvXzOjpiubqdfUPqI337yemwetk3NKOfmX1fTHAwfHen/Elqr63p0JbLjYAjdgdr/E4amxfL1LKgFnwJ6ODoQmPSRZI3Mm9T0eRHLI0sQexqMVNIzqMKfE0sdorEDvwuwwrQB9o+ZuC4UsVG29CZ9Kqnp1NUa3mo0nbkVtOF+q83rWdgpda3NTLpx/8AkYx5YTo+oign5M5sW2bGfkTrPg9wqQ0TY9SkXW0y9RkolpQyWD3BnEeRk2Yye006gVmI+Znc9MRB5jHIiMBzA1Bk8GCncyTzKHCK9o5AgajLGIwPEBR1EJtiwu4JVSak2JA0iSTct8WQfcjD9JOk+JdiYVtKGNjwpIHxNMXT5MwJxrYHO8bGKjeaLjYqWA2HJnenR4cOMZM7XW/xMSz9ZkCqAmNeB2Ez2NMVojSeDO7DgxBR/LDfJ3mXUdOExgoPt5PmbdG3qJpLURMZXc8V0KaUAUo8RHyN/Jj4r2k1zM+ocLjOkUTsBOc9oxxj1Mjv5OkSyhDe08SsK6AF4oTQrpHtN3N5X9DM/aTZucnSCzO67Nb3OLoxTkRj8HWFYbjYfEekMNruaAe3c7xPlXEtXv5mVQcLijqlFa3sn4EzOW1sHVfFSQjONR/zLrY10soG1frA+0jcEzbD0ObMAR7V7Ezof6O2m1zmNGnHYDDYbdpdkDioZOlz4r1KzEcbHeWOl6rSS2Bh+lyeq+cjlZ8TYMzY25U1tInZyOBgI/iUTGOIHaIGAzFKIkwCEIQCEIQCKOKA4RRmAoQhAfaEICEEIRQolRRjiAooQhF4/umlbzJPuE1/qhqEi6Mx8VNd2mWfbSR3EeLIeDKq8hGNNuZyEzfIC7/AmeTGV37QM44jCEOWu+0iAMirKxixEHmmxgIcynehVyTtvM2JJgIm4QMIDBlAyIxA18RvGEGkEySLgIQMDtExpTAyY2TEIRiUWsb9hDGLYDyY8gpz+ZAjtQ/WNdvzJveMQrXF9wnvZ8X/AOJhaq28TwMZ9wn1D4xk+mKRwBd1OHLdWPTwzeNeRmNYyO0899moTq6zKLoHYTkQF2+TOs8jhl7Xf9O6cu3qEbDj8z11FVXMnpcKr0+MJ9tTpXFOOftejC9Y936JkGZbP3Kanp5wPUs8GeB9MynpspP9J5n0ihOpwhh3ny+bDrltvO+zJ4v1np6Ksov23/1nk6G/E+tbplz4vTyD7TsZyZPpQA9lGzN8fLJNVrHkmtWvGxdLmy4WdQaXmYqjK0+vw4EwpoAHE8HPivqXVF/qPadMeTe1wz73x1/R+iusuTeuJ7aizU5vpyt/DKGUgjyJ2BaMYcVzu78eXmz3lUlDOHr+oGP2XuOZ6c+e6zDm/inDAkk7bczrz8Ex1peCTLL1zdLjOb6woW9N6j+J6nXdRj6dxY901+ndGcCtkyf8RhVeBPP+tD+aBW5E48nHrW3btOTk1+o8T6r1IzZQyixxtPP92oeJ3OlVqB1X4kDGDyP0nowmpqNZ31z+oPEAyzcY+PbR8QZQdtzv2G06bcrpkGVztGQKHbxKOMf1CgPEgj+YBq/Hma2zo2UjkQK0OJu96hqYD4HMGUWKXtyTHY05dA8RHHY4nWmMt2Ah6Q0+ZezOnC2EUdpBwCvmdxx9uZJx713l2mnAcFbzPSQ3zPROMiScd8iXZpwi+OJ19J96qBzIfFuanX0GBw2tqFcXM1Y6XxLQvZiew3kP6qUMVt5JO4khuqHUEkD0+L5nQWbe6G8yMTmOvQxF3Vld5rs40lyV5rionYahpBMRTSTTVrPJFwNmINd7+ZaHc2Nqr4nLia/tAZro3sBOvVsFJAPaQZjIoyUtMT3HMrHVlA3uq6MlQMdscuvxfaWuTSpLMLPAEDRfaKZgT3j1Y2/rAP5nPrBag5G1xouOtR91+TA6RoYe1rE8T6rlD9RpBsIKnoHKEvQBX5nh5XOXKzeTcsSniHu/SYdbsE/WdWNfd+k5OtbTjQ/Jm2a5RkJNROqupHA43iGRSdxuJQAAFi5plwkP0WaibQ+J1HIzKSpXTUeRUyYyGG3nxOJHOHVjfde0s9Q+j2yMfiT1QrNfkTToq95aLrQLRhfHeX9icoHo4iPG8ymrL/8AjobmUsQ4oGEo7OmVRhDnav8ArMOoznMwRL0/5mZclRjW/n5nX0/TFFstTzPz0czY8nTMrg7+RPSw9amTD7tiORVzNgHUqRfYziZX6XKGG48+ZPv1Rmr1mKmwTYkiXnyLlZXUVYoiQJuIIQMUD0emCjp0Jo8/5moKf07/ABOPpcwr0moHsfM6hZ+2hXmcrPVcv1A2ie2iDORP+In5E7fqJJwpsOefM4k+5fzNz4PU9NiStgjt8R6CvDfpU0AYi13iNgWRxOY8zqt87Wb3mM0znVlY/MzM7z4hGTHEYFL90GgvIgYQQijhRCoTTCnqZAsC+nwHI2+w8z0U0IAgUiu/mTjCqtKvECpJDbzjldq1BGq9tUovZogGYXf2tX5loQTvs0yNTo03deROPIp6TMM2L7DyDOjIyYULZP0APM5EXJ1uXU+yD9hN4/7Snk19VkWtsY4+P+86caDGlLxOVCelzEc4yanScTAWHUg7gy30XZYURsZxC+m6nb9J0omRebqR1OG01D7hMzxW5yu9aGr4Au5i7HLnAYUE3Mjp8xCEHkSsdlWcndzLJqo2W1Um673AubFtUkD20WvbvM92fSRM62N/WRR7zxOLpWCuSePM29MMNJPHFzHpqXIfzNYwdRyKzWpJPYdo0xZMxA0H9RzNsPTY8h1DIoN8ET2enRMeMABfyO8nkWOHB9KarZVUfE1P059PtIPxPQ9RV24EfqKRyI204cHS5cTDcj4BnaA1ciMuo7i4vUUA7yKCaAtZav8A/UzD2AeY2b4gfK/WcQbTmQbjY/M8wURtPfyqjIQ1aSKM8DIhxZCp7TXHfNOVgj5k9oxOjJncXIMuSwgUu4iIqIGpfIgRCB2hAIQhCFHFCFEDCEAhCEA4jEUcoDFAwgOOKBkCMIQgUp3E1P3CYjmakjaFh5x7FMyVqmuWziB8GYXCu7GMZFg3LZEyY2UbzzgalDI47kQFkXS1HtInSGGYe77vMzbCRKjK4RlaiqA47kx3IqtZqoooQHFCEB3GosgSZSWGBEDoc8CSSIr7mQTcByHa9hEzdhJgEYijEo0Q6SD43mnUrT2OG3EymgfVj0NwOD4gYxgxlTAKbkVpjNET2s31FMPQDBiNuwpq4E8Ue35lVe7ftMZYTLW28eS4yyftJJc/E6ceMJjXK3+rj4kY8badZHtG/wCZWZg4IxjbkmWpHufTuqRcBDmtPAPJlt9QQNd6j/YTxOjcNkKPxW1/E7MXTvka0SxOdkjrjuvZ6frAzalGoeJ9T9KcnGARQM+V+k/TMj519Oydt+wE+2w4PSUBRxtPn8+7dR2zykw1+26pqEeijvLTiD8T0T+PhOPtr1493bmyKdakdjOLpMDfxzPoOmzuRPSWr3moAracv4/FMr223+S4zR1CImpAzITV7z6F5MMbq1y1a0uKhd1vJ1jmK2YznefH9emlk1PN6gYcvXouQWa2ne50oTzODpMGXJ1R6jKunwDOPPvPKYuvHqbrg+sdFoyB8aiiP7zx3xgGmvV8T7LrRiPTsMxAXzPlswx+owxkkE7E8x16Xq7YZdsfXKoVRSD3f6ZAVt9Sr+BNWtSAhFd4MFIFGv0mhgcTA8KV/wBIlAKCVUe7vNSp0kLKVQDR5hGegm+NX4lLj22/BM1Y+07rXkxZG9LH22ja6Z0NB9IA3ApYu6/EGdq9mnVID0aJFjmuBCHkS+Cfxch2BagPiSlvkLf52m2wBOmzBpkLNDn5jCAnmaIHybqu3mP09H9NHyZdoy9AC2bZfE3Dj0zVTAMdTe0gcDUYimlSMgU3v7TvLtlvsFq+e47GRoYVf6WZxrhXISyB67W06UXJq0MVBraoVojNuQFPzAkqpLvY7GQEzId2Ui9pkBld9LBQQdj/ALQjrBVKK733E0LBlC6wrHijOLIf5oXY8ccXNVXY0K32s3AYxubFqbPbiAxDV76JXuBxKDCytMCNzNceLHkAbU3HYwMmKCxps/tMmzFQBp2b9Z1N0Q1F1Nk+ZYxkABVF96k2OPqlKdI2Rq2FUPM8fFyJ6n1dymFMZ/qNzzMX3fpNRmugDgTg6xDkxDTzc9IjdZ5fWvpQHga6mol+ONcWVb9hNdzKDMCQdoxkykiuBJbWTuee00yr2t7SJl1GJTiY6SNPBjuvaYuoyEYCoIo7V3liMeiK+sEc0CeZt9RWk2X2g8zkCqcRa6cHYeZbdS2TCceQ3XG01oOr6RSO3MxjV/5eg773FKghCEDt6PBoIyMLY8fE6yRdVdTlRiqL2la967zFWNiL3G36SMgGTEUfcRH3DYkSFLcUWPmZHC+NsbkHjsYCdOa3U2u4nNOkqHCFxeJRo2K8S5EPuHIE36bMcmxYavB7yulIGEX5mXVYdLeriFDkiY++Kvrv+CnH3dpxD7lnRmzjN0yigHU7zn8TU8g9knSdt/8AEZyImMksNR7TH1Pb5mb+6xYnPSuLJ/xG/Mgy3HuMgzuykwgYSBpzGZK/dHCJjg3MIDIm3RkDqUviYzo6EA9UpPA3kvxXqMEG4Yb9oldDudiJTY0d/A7SCEDBbJHmcWj9hJ1bD4mTsnTDVZJ7DzHmy48OPi2PAmODp8nUZPUyqSvPi5ZP9Epiy9UxyuPb/wCbCdmMUClaQO0ptSjYUB2iRg2o6qPkR9Et06ZNmY/AmWJjgyHps32/0t4m+rahZPmY9Tid0o72bB8RjUdAcI+l+JnmyMW2UVf9pPTP6v8AKyf8VOL7zRUUGySfyYs0rz3BxZeKUzqRrI0jYCcvVZNWQiuNhNeme10d+03fiOk4kK2bBO93I2XvZ45m2Lo+qyA/y9vJ2lt0vVYgawD8g3OauVMh1e5P1nPi/wCK1eTtOv36mLNXxOTFYyvXNmag7sRIN95TZG5LUTOUHT5v5hp1t7iTJodadS9EayTfE19Z2rVuPAM4imhud/MqyBsbhdu9c2PVbAiaJ1WIf1TyyxII1byE9RPd93wYNveXOhoh6/M2GQFbu54Iy2PcSp+Jvjz5Av3kxpdq9NQBqo3PP+rYLQZVHGxnoUdRGq5HUIuTGyFtiKM543VYfPAxyWBViDyNpU9LChAxA1HAkxqYESeDAsyZckjeAoXCKARxQgEIQgEIQgOEIzxAmEIQGIGEUAhCEBia9hMhNRuohY006sRExOI+J0Y20qZXrKRCuP02viWMLHtOlcuO7I3h6qkbCVGBwsm9TZfem+xla9XMzvc1CsStzJhRnQOJlkXmBlFHCEKO4RQKhFC4DlKaEiOBV3ETUVxSKIRwlBAXe0BzNkCjmQtZgNHpPYToVb4E2RAB8xtnbkXHlbhZqvT0LdqHxNjkC7Luf7TDJl33NmD2m2lftFDyeZDkrX+JCku4/MMrF8hJNyOkjrxas2MKNgOZrj6bUuRQRYIq5zdMD/q0itzOg9UMeJlA3Ju5lpn02Ijq8SHclq2/M+sx4seJduw3Any3QtozDMwBo3vPoMX1JcmMBE/mHYXxOebrg9/6Z1SdG5ZlJBFUBPosWdM2MZMZtTPhy+Y4AHbS1e4jvOn6b9SydFlHuL42+5TPPcrj8dMuHvNz6+0G4gwsVPP/APeOiQb5lP4kt9a6M1WWej8k6bry/jy38doQyw3YycedMqBkYMCOxnn9d1ZTbG1Nc8mWWPBrp+2scLndOrqshRCRuZhZKpk8ThH1DOUJZQy8E1O3G2npV17EjieLku7t2/HcJqt8eQZAGB/M6FYEbTzOr6hej6F8o2IG35nk9N/6hzFlVkBJ4nTgzyx9nxPw3Obj6wCY9Z1KdL07ZGI2Gw8mC5wXRCN2W54v/qPFkzsAhbSoFgfM+nly4zDeLlx8fbOSuDq/qeXM/wDMKsCbGk7Cc+PKM4OhgGqeb1/Q5sORV0uAw2LCo8XSvh3wlmAFkjaYmr69WU/x2lG0sFf33Zvio/TIS6YqO/zPMHXujAJjLNfuB3Bn0PSkj6OcuXGEtrAMznl1Zk28t+oy6tCY2F/1ETUI/pgMaPmR1P1fpR1idMihgx9z3tc68OHXkAuwdz3l9S6X0WEMNQNoPPeT1wxNePk3uPE9DVjw4yNgANhPGyEZcjNkyKCxupJN3ZsaFxV+KEADZBFc7ST1CKwDuQfBHE2+73bgjzNs7SqvYGwHJPcy/UVR7aIPJMzdipvknaZhgb2AHEJt1DOn+qq8d5llyDJq0qWI8zEr7AyDUeK8TNVz4mvSD32hF9T069UiuXfGq8qO0MaPlK6HGkeBvJXN6jUcbr3O1AzpJxpiLghalHNlxdScllwEB2UDmb9OX1liAGO1d5kesx+oESnN83xN8ep/eMRVvJgZ5Mbave4AuzvLxgH30QTzKC3kD1vdG5qVLMaFeYGP2MBQI894iSGJ3+BNfSC+4G7G8HHt23PmEQukAasjUebnRhTHjB07DzMEsg7A1z8SrYIQqjfgHe5B0ervpC2PIjOdca0Zzem4UtZDVso7xBTmx6iWQgGwRA8n6nmbP1Qs7Dj8TLD/AMYXxVyepIOYftLUUQfO02y6Gb2hp5H1Ff8A8V/Oq/7z1cxpVE8n6iTpCr3beWfUrz8ecgUdzLOYHYmpllxkWwBrvJA196qdGGpdV3BsyMmQHYd5QwbDuJGRAsoEI0V3uBAYcRqqlR5lKo/+4GenSNpM0yEAV3kVKhfmA5gRAQOo5OKiDUb7REjmoBkLNa/gzOlMObm2NlWzchHX0wQKuSS1+2QaZMgogd/icR5nQSwIsWPE52+4zUDFQMBAiVHT01aQSe/E2y5B6ROmzObCaQbd+ZZYtwJj9tORlIskVcVnb4nR1CkYwTzcMCK2O2HfmaRsi61G17d5QxG7jRkWjRFdpoChNjkzKvOzAjKwMzPM6esAGYkDYzlM6RkoGERhDXmOJeYzzKoPEmUIiKMgYM7/AKfg1h3uq2nniex9MxF+nJVgATvczl8WNcYGo73I6nPjwrSgHJ48TPqc64joQ3kB7cCZ4OnB/mZjueAZmTSjp+nOVjlzN+h7zv8A4llXSK24menGV+0hvIMTDn2iZppq+YaQRufiZL6hRiEs/EksFNXuJriJYAKdzIIGVm9rJW+4iKsP67Hed6dNjP8AxHF9qnWvR4R/Tf5M0rw36d8o9TFfqL8cy1yplwM7e3IgphPfVUXZVAHxPI+p9Pi/jUOMUzC3A4lnqVj9O6FcudS41ADU0X1XpD0XVLmxrWNjY+DPU+k5E9PIVrUT/aa/UMLdV0j4iLPIPzFvpGvRZU6rpkyL3G48GbaFufOfSOqPTdQ2DISAxqvBnvrqbcGZrUJumxOTrRSfxPm/SB+q5MS7Kcun+8+mVzqYOlVwfM+deh9acjj1r/vLErvyfSyAQpUzlfoc6GtJ27ie4jKWIsEXKuhIr5nLgZSA4IipQuw48GfSOqtsVH6zly9DiyNsuj5EiaeGwNXxLQk1qF1zO/J9O037tUwPTZEFhWr8QaYNuNhUaEgEEyg1bcyS6it95R1N9vPayRM2Pcb+I2X/AEkA97mTaksUFNzlGHlddjKdQSwrVvMBPR+prqw431XpNcTzRPTj8SquUDJqAlRREkyuYjAFPaMiRxNAbECIjKIigKEOYQCEIQCEIQHEYxAyhQh3gJA+0UcUBRwhAYmq7pMhNMf2mFjRd8bfic+qdGPexOdhvCqBjBIkCVKjUODKG42mPEpSJFaKB3mefbabDcXOfMbb8QMoo6igEIQgKEI5UEUcIBCFQgOAFykUtxOnHhC87mQt0yx4i3wJ0LiUdrMq1XmY5M4O17eBIz7WupV53meTL5O3gTE5GPGwkEjvK1IbZSdhsJI3htfmUG7cQ0A2njmLvLCgi5SoLkGnT9O2Stnquwu56fR/R8udvUcemg/pPJnufR8en6ZhpaJWwanSqlCWemYncLOOWdd5g5Mv0vH6fswKDXI4E4z0GcqNlVR80J7osoSaVR8zg6rqgFKpR+a3Mxjut3WJjLh/h212W2A+ZxZciD2qT+QZhlykkkGc7ZK7zpMJHO8lrZs7I33WPMQ6k3zOV3JsGRrPHiXrDvXr4PqufpmDYsjLXa56ub6p/E9MOoFauGE+SOQ0d5vizkYmQcneceThmXrrxcur6+w+jfVF0nDnClTvcf8AGtm61j2B2E+Z+jHP/GJoVmF7ip9i/S4cSpmICv3E8PLjMbp6ZcN9v9c31rIcnSpiuttR/E8P6bnxnMQ42H2n5nZ9SfIeoy3wy6V3nn9NgfDnx5GHtVgx/FzXHx3o1MphJH2f0/OM2l2P/CFEzu6pWyKq4wN+SZ87m69CCvTn0wTvYlj65lRVRPT2G3z+JrjmUxuNn15M8N3ti78/QYsl4zlYZK2s8TwH6DN02dunz5GX2+0qdiLmuTrupz5zkbKq9yAP95hm6vKX3BZ6q2azN4YZYt43X27d/wBJwdH0WoZgrsTqDMOBL+pdXgy9O+HE4Ib7aGwnl+pqTRksMf8ASNh+Zi+I3TEaTwy3/eb/AB7u6xbN7cn/ALb02PqA5LZG53NCepjylcdY2IHcTjxI6uCCSvwLluzcONI7BRZE6sLd8ruNQUj/AOVmUEFexKNGZO2RbIt9vNS8PUZNALY/TANWWhFekAPeSOwJks2UKdDCjxY4mj40yim7m9N81ObIoOQaWKHk0bEopHRQfdqPcauJWlsmQlT7a4iQoxIdlffit5QpBSK2n/VzA2RBtt+0jIullBJ9xrbeo1zUQK9vbt/maLkV/wCkg/MgAqmgd/iTl6PG4vTX+82CIQb380YnUsQ2tl09hxAxx9Nhxi1xIGMNeRaUUN//ACp0kFqFXMcnsOy+49xvATZSinWt/pcePqRp29x7HzMy/vUg2G23PeCnC1EJrBWwfMqNRnLBvaT8VUk5Auy6jZ7DiYKzlQWU47O2o0f1uMu5prFjvdwNkchrABB7zY9RiUjXQPYk8zjbLkAoY3AJ3Owr9DH0+RQGxriFdtZgdyUwBSifmY9dkOLA24BPaZe3MParXf8Aqqv1nN9TKgqF2/WSI8zNu/6zdRen95jkHJmuM+wGbRec+4Tzesq9R4Bqehl3a7nm9U2rE5q6yV/aWfUcrtqFAWZzurYXDLsJqXZT7VAj1gpTjmdIyFznIuwF/iZ5r2uZWcOT2naW7hxtf4MqAD2gxNkFbRtsl8/rIxocjWeJQlGokky1WaHGqjb/ADKRfbCMCIjNHFGZGBuCCAT4md7naNW9sAd95FNSV4my5mY0U/WYb+ZWsyDQsbAP7zHIPeZqLYb7mZNzxKVKiW60sFG83dLxSsuZMlew8TdMhHB/Wc7Y7FjkR431DS2x7GRpef7fu1SumICUfMjIv8u7uPALvcijA6lA3vg8TTGi1dfic4LA8TQuVwluCdgJNK5+rbWxI4GwnNN8ylUUaamBm2UmEIVCBeZRkjYyjClDkQgDUIVTt6bPlx9KyJ3bmcdb7d52dOG6dhqB0tzYkqunpOkq8jiz3vtOsYlaguw8x42tQKBB4IM1d10AMpoeJzrcGhEsCYZcbEkLYBHM1OXFQC5ACOxNR+rjyCiXLcDxJpXLi6e23NiJ8Vvsti5ttiLBQxvkhrkPkXy4Pa4QgM6KWxP7R2aXi+qZ0YHIpYfG0QB91AfIBkUbFgG+0o9HH9V6bIRbNjPyNpyljnyu431tpX8TlbF7gAtWeJvkQ2uNeEHI8zU/1L/h5kb6b1Ay4iTib7h4no4crZ0Do4o7zzteTToc61O1PvMumznouoKEn0WOx8SfT4f1fB6Wdc6d/uPzPW+n9UOp6VT/AFDYiZ5TgzY2xZGHvH/hnk/T87dF1pxufaTpPj8wr6W/NT5vPf8A7xk0/wD8Se+CDyRU8Hqdvq+TxrH+0mJXu6G0+4gHwJY+0b7xMLNA/kREb1e0y0tg2zLRP5klyWNqR8x/j+0oU3aBLLS2FuYkEDuPzNitNZJ/ePSC0DkbArim2kN0WFgATU7iF7iIJv2rwYHkZUPoL7dTDsOYwtKWygAfMojuXO2/gTz+t6w5gESgB3HeZxxtc74y6/qBlx+mgAUb7d55onoJiIGphvOLImjIVPmd54xvaRHxFCUUDAxRwEREpo1KknmBZ+JEpYjzCFCEIUQhCAQhGIAIo4oBCEIAYQMUKI4o4AJrj4aZiXjO5gjXEaaYNsxE2xn3TPIh1t+YVF1FqMNLeCYaT4MIAZQbeRREJVdIb2zMCyY043l0JBgwo1Im+QCu0xI+RAUcYG3IhXyIEmKXQrkRUPMBQqPb5MYIHaUdXXdN0+FcDdNm9T1E1OLBKnxtOcJ/qNCTqbz+0R3kGvqqmyCI5nPepnAwmjJJ5JMRhCFFwhCFAlCTNEHeBcpNzIua9MAcyXxYmasfY9GzY+lxIFIIUXttNcuUAhlKM3cTl9cZKIY7fMNW11QnKY7+ulz15FZ8+TIPe2w4A4E4cpNm5rm6hFsXOPJm18TprXxz3b9RkIA2nO7X8TRjM3UESozJtqEWQ0Llaa3mOUk7XCoZrM9D6OC/XL4Cm65nmjmfRfR/pzY8Q6h3I9VdinYfMzl8bx+vRXqGRgoUjwL3M0yZcxAIFfM5x0OhiXy5HvgE7X8x4kzBfTyPfyAZwsjt2qx1RLhWXUe+20psiEAhSD4AMnB0wxeAP7n9YZaGw1H9T/mDbJz6l1j2G1mt5qvTgY/5jBR2raMDU26nYd95k2l2CMupvIFfvBtJ6nEjAB/Us0G8fEybqMSlm9U6ieSu03GBdAAVaGwXTVfvEuHFsvpKWXfccSpthlGXKNSdRQHAAOmY4h1Zy3kquxHDCeiOm/qtSbsAGv3iyAsAjtpHPtYRtGD5M2OgqFuwoSx6rXeJuOxBM1QgL/xQ1ckmahlrUntXyOIRzO7Iig4iQf0kByRfIutPiakHJYGVqvkbH9JTpkoKlqKonkyif5QbU3NbLdftAZ8Y2ZK/BuhMT0KUNWR2A30lpOpzap06ovNvIN0fG7alUr8kb1NSi6QUJZSPtO05jrFM3UtRNaVljIyewLmyA+RA1GMk7qAB2v8AzHk0+mDkCUvJI4nPrBb+YuUKSN9wJq4ct7EU4u+oxoViyj7sbrXwRL/iDY003fbmZ6UcEYRRHOwgFIBVAqtX3gQNfVyZKBG3cnaPChWizAi9tpygMj0xJB+bnUNJx6NF1wL5hEqMeO1CPpe+DYH6TIYNOhlPprqrQuwP5g4zEjVqx7n7D/aFucg94I/00LlBnpy2Mm3bgWD/AGlLjDYvTKg/DTQWVIYrq7WJhkyj1QpY7b0DzKNlwYlBGkamHnmZenooKljwTxG2VjdgjawYY2PohgRXzzILt1StIQd/E8/6i19XpBBAFWJ6eIMGLXqxVdEcTxcj+pnZ+xMRKjKNppi2x/EnN7VLfEtdsQM0iNX8sficGSzjzeLUzqJrCB33nMeMg70DtKjjKEGyDMyrHcA1OwWQNiD4iCWx1EjxU3tnThbESbHMk4id73nWygPpu4iljxLscfpntvNAlKOQfibhABtzLTFf3ftKjEAgb8mbAUsooIjxCObJyZgeZtk7yFUcmUICUDEST+IwCOZFBrYkbxgn8wILD/eCr4gWCPNfEWTsZBXeB3EC8Z3nVVpObCLnWuwlZcrJ3HInPkUA2DvPRGPUZh1PTsBrQX5hXMMtppa6/M1xZcaWD7gTyLuY6GoDtAJv3hXaqo/DUfBEeVryhRsEiwezE2VvwL8zJATu32yB5yWQWbE5Ss6HY5DpUbCYupU0RLDSCIiJUUqaKpRO8SizG0BRGPeVQI8QgQ7iesjJ1OAj9/ieRVTt+mms5BO1SVY6ulc43ODIf/iZ0g0acb+Zn1GBcqjSQHG4j6fJ6q6WH8xdq8yfWvitCH3Fqbzphk6YONStdeNpZAPkHwYLjYbA2PzMjB8V+4E7Dg8zI4XyZANNiuTOwKbMhi6sKEaVAx0CC5sftJIZiF3qaol72QfzHkTbfaQTgQq7M5JVBe8kG7JbdtzNMwOLpUT+rIbP4mL0VFk38TVSf6sWCaY18QdFyqVfe+JkVyVSg7TZGdV3NCRWfTZmQnps2x/oJmHW42Vg5FMNjU36lVdLB9w4IixZP4rHob/iAbj/AFCWep8bdL1/8gajZGxnJkcN17P2JB/tMRq6fMUbaMm85PPEaNvohlxZPsavzNQ3g3PIVnChRt+Y0ysGtXJo8ATOmtvV1G9t4vUIOwNmee31HJiq9BB7Ga4vqikXlxlQeCNxGh2kna7BjdqHeZLmx5RaZR+Lmq13P63JpdgOtUTHtfG8sIOeZJX3dxIPmMufJ1HsBpfAjTCqmybM1GEouldpLahyJ1ea5bIzk6vETTjtzOkmxEQTCR5tRCdHUYTiN9jOcytfTgN4oAwqoqjiu4CGxlEXJqo1PaAiIRmTAcUcUBxiTKEKIozFCCEBvCFBigYQgEqpIjuFOjxGDpMmzAWTVXA1V1B5/aUMq8hb+W3mNEdor9wB4hWvrUTRq/Ek538mbL05ZbVQfiYZMek8FfgwEcjHvJ1HzFCVD38xX8whAIQhICEcIUoRxQHCK4oDuEUcAEYgIxADFAwgEIQgMTQbCZrzLMKO81wjU43qZXNenPvko9bFnfEo1Gx5mXU/UH4VtplkyjSB27zhdtTUJBv/ABTsd2m2PIW7zkx47InZjXTA1HEZ4k3tM3ciAZGFTldrlu9mYE2fiBogLsFUWzGhPrcQGDpcWMKD6Yolr/xPD+i9KT1Az5RSILX5M9wszIRr3PBM5Z33TthGxcJh1gm+17zHp82XOKZWTfhxzMkTJkYk5GHmtppnyHEhCJ6jHlR/mc2nUrLq0Ee7tvKRAu7KLP3ETgHUlM2gihWxM6PU15ANe45Ubg/mRWzlAR7Ks7k+JmRlQahVXQA5mqKWsN+1QpgtFtXk1Gw0o0dbMOKjZVIttj+ZCjTjZiCSCdllCiFYAq3PyJNiWofct/rMTRJ9tKN6O82cEn2s37XMhj23HfvNRly5OnJIYORf9KChNMeAhfc19yCbmr4vbTFR+soIFSgAT5lEobUDVQEeQBByCWk6QDY3+KoSXxtkyW4Q1uKG8C9zjW225iC5QwZchZW/tJxqdbAXfyKqXiTKqhXyAm/EBnI6r7VbJ4vapN5L1XpNfHE2vbY3MWGVuy7fO8bGbuuy+7IRyQar95WLEisfu37F7kt7l0EcdppjRm9qmqEuxev3Fd/1lkBdwu/xM/SZGJfb5MrmvbY4uTYNOIHdW1H42iFBgRVD/lhTK4WydtvEnImagqaBfIMCVbMdQZFGO7XeyYhjUOLWtPzNcWDSNK+1e17zLIP5qrqQAb1Vy7QwLK7gA/vOhcSE7b0JgKcE3wbC1vNCXD7WQRd+PiAMuJCU9NQDybqUDjyoAqgnjsaghJW2K0O4EAtEsq0fNSDHrgOnwalpWqrE8zHvpNzo+q5jQQte/E5k+1DNRmq6gE4wPIiQn06MvMBqX4Ez7kSjNuD+TObjORxYr+83c7t+Zy5GC9RjJ43uVG7JX58yDivYXNBbGwQV/vEWo0PcB3E0MfSJsaY1VQKImgY1u1H5jJCg7rcDk6j+Wti7nOOoPedfUYMmYako/rOc9H1AJtAf1E1GaQ6lT5iOYEbTJ1bG2lloyfwLMu00snUakUzfiaJjd/6aE0GE0Cdhci6QuI1xK9P/AMqdSKAou9+80XH/AKa37mNjj9ImL06ne2Fh3BuYZMDhfaPxJtXKQCfB8SG9p4mjYXVrPMTY8lf9JUSrAfEsdR8TIqU+4bRDIglTTo/iTprT/eSc2TttMx1AHAEP4k9oXUPUCbZaPxJbLpaqtfE0wOcmQeJ0HDjbdlFwjnfqMb41ADgL/SaI/eTbZ3CILvgT1Ok+j4c6nI76F7AHeegv03pMK/y138k3M3OTx2w4Mspt42DpxjUl9S5BwKjy49e53Pmehm6NibRr/M5mDY20uJ247hf25cuHJj9jz2xqG9/HmTlxIvEec+8gTF3NAeJjKe+Lhl5qoYUdpo2NgoYjYzNQXcDkkz0hgLbvvNYY3L4xlljj9edDaer/AA2JkpmVAJy5+jVN0cMJm3V01Md49o5b7Tr6JTr1/wBI2nOMJE6cJYIAoAHzFR1uynjmZvaMMqGiOfmSCbF1fxLJauBUiusZfVxB157xXkVbvacmHIcGTyjdp05tqPKHggwikyEgm7/EosO85w6hpf8AEIo3UESK0LqK2lJ/OdUrYmzOU58dcbzrwN6fTZM1USNKyyFJ3XJnYsLUbCoFcR4WifE5ld0/puMOWPElFafdpDkfmIq1bCvgmMtlI2X9ZQDN97V+kmlc5YjZkJmGRgrrkx2rKZ3BAjfdY8ROiuCNIIMI4uszpnVHBAcbFZiH21H8TpzfTlYkodMw/g8q2ORNbR3erjejjOocA1UZ9zBdVETmxYnQVp4nQWOkBvaf7zDSXTGLvcDiNQCK/p7CRkDKbrbzLxKavapQ2alobfgTbB1GhSFY+aB2kaVq6uRoo87SDvT6g6p7kBHfsZ0p1eN92tfzPLRWvVR08TZF1qSNviFYFhXMRO28zz9TjQKtDWTv+Jy5OpseJvTzdXRmdVW9gZgOprsKnMzMxs8+IHqFRKRAznlm7fiXTUxaZ+qXIunmchk3vKELrQEIuIQGIQuEBxQ4MDArtcmP8xGARRxQDvGOYQhVdpErkSTCARmIcxwpQhCARxRwHBPvEDEp9wgjRxvM35mr8yH4ENKxdQ2MVyJ0r1CsvuAI+ROCMGoR2NhwZPtJQ/uJl6JTghvxMg/gxlr7yjQGjuJucOJserTv8TlVww0v+hnTiasRUncSDE9OCdjQmeTCyCwbE6boxNRUiByAXNBi8mIjS01gYsAAZE1y8TGUEcIoQRwgJFMRwlYkOXKqDljUIjiKet1n0rTg9bp7IUe9TyPmeUYUQhCAxHcmEKq5phajMZQNQN3eJB3MzG5moO0g0DgS1yHic9ygagdWvaYZHsSGydpkW/eBTN2kk9pN1+YhuYHv4uu6dMKJYsKBcS9RhAUjOwZTe5ueKJXMx1jp2e2Osxq4ZuqNXftE3PW9IcxyerbEVc+eqGmTpDs909T0LsAczkVuDwZ0dP1nQYUIBF/nmfMFSDztF7vmOkOz63L1vS5cgyr1JGmhWqhJ/wDd8QcAEEb6qO8+XQGpQ1Sfji931mL6pgB9+YKp32HErN9S6bIi+l1AUg2QTzPkrauYraT8cO763/3HplG2UapJ67CT92pjzvtPldTDvDW/k/vHSHZ9Uc2BqOtS35gOrxAffdbbdp8p6jjcMf3i9R/9TfvL0Ts+qXqMbURmAo7gzVcmBdTvlUgitzPjyzc6j+8NTf6j+8dDs+0T6j0qsV1qR5EzPXdOXOUONI2/E+PsjuYwW8n95Pxr2fZJ1GAsCmVSD2uaerhV9WsH8ifEFmHBIlLkyH+tv3j8Z2fY5c+EcFf32gOqwso0st+e4nyBZz/U37xq+Qf1mo6HZ9o3UdP6Yt7mR6nEFPuWfJa3/wBTfvDXk/1t+8n4zs+pPVYV9wbjuDLx9ZgyMACQPmfJFnr72/eSXyKL1t+8v407Ptm6vCi0+RDvF/E4MjBlKMFFgjzPjBlykfe37yfUyLw7fvJ+Nez7TH1ODQFUgDxfEAmBTqSrY833nxgy5Bw5lL1GZftysI/Gdn1ruy/1IPAG0kuos6jZ5tp8p/E57/4jH8xjqst+43L0Nu/q8pyZTfAPedGHdUnnO1lT5nodK4IA7qLlQ+pasi3xEDvJ6veu+4hewgZZGUIxPFzz2fXTd6nV1jfy9I5a5xhTqphRG1zWma0LlqINAfMtMwQit/zMwlg6f7yFRtRjSOrJlZ/toN4PeBT1cR3IY+ZiPUApeYzlyI1HkwGMOVeG2/MZOYLp3P6xozsuqyJqlHbvCudMWbIrB+Af1nRgwIF9zadtrEoBVY0TUoKgyag36QMkXFhyEK7Ed7jyJjY0GA1d51D03+4i/kSfTwBSyrvcK5Q2QjQRZBmiuFFaCD5uWANQCi+8prs3jA35HMbHPkYtxd/niUMqjZ2/tNP5e/s03/VUghSACbrvwYA6jKPbt8iScbE0UBXz3j06eIa2qxKjF+n1XS18Gcr9C1WJ6JzUBqG8S5krfaXaaeSOlyHgXA9NkFWvzPYQ4H9ykA/O00GFSLJonmNmnkYcDjkbTrSgeTY8zobDlD0igqeDc1PS6qtlBjZp5JzdRgb72X8cGb4vqmUUrkESup6DK3D3OJui6hOUjUrUyyx+V6i/UwRRlHqsWQbsP1ni6MoP2H9o1XK3CtM/jjtP5GX7bdT97FQAJy6he+86PQzP9wMX8NR92w+ZuOFu69D6V9NbMgzsdI/pnpn6b7fv/tPOxfWThxrjVBpUAAideH64rH3CY7ck+O8x4LP7MsvS5sNqNwe8z6jp9OPWVU+TVGdzfUMTjxOfrM2NunNG95O2WWU23048cL1ryyPdUQABokiBY7kC63kr7rJ3nbKevHjfGw2Aoyg+RthQ+amQG3MpW7TCqK6/ue/xOjpsikN0+b7W4PiczCwRUg6tj3EqWOl+kOPIVbevmHpheB+86cGUdRi9Ntsq/aT/AInM2dQSrKQw2NwNMag0unedHXEIuPAOF3MX08K7HIftQWZzu/q5Wc8kx+j9qDw9VT7b3kaaN8xgb8SNL3UcmVrAiVSYiKoEQLu+ePMAdzutdqkbkVe0YCr+ZBpZAqrhp3+ZJJBGnaaawdiP2gLRXAu4wlmaDKFAXTYiJBuoENhsb7D4mR6YixjNTpDbUdx4jBW+CBIOcYcigDmUiZFFMFruam2XKqgHUJzP1L/aiX8mFV7mJXfaMZzjHF+SYlzk46KqG4uJXJUDIiH5Eg8EN3HPky8RGRwupV+W4EwJuKjOrm9bq0wYfp38l1d2NM/c/ieTLGwo8Q0g8GEICOIAxgQiTCWV2mZgOEUYhThcUDAcORAQhNFCMxXCiEIQK7STK7SDAoQiWMwFCBihTjEmUIQNEORAmEEbNzIyDYSzwPxJf7YVnFUIQhRwgIU1mmInVIOwjxmjBG8LmZeK4FsPMVeTC7/MIE5ewmUvIdxIgKEI5UAjgIVIpzu+j4dfV622VBd/M4VXUwA3M+o6DpB0/RhRRc7t+YI6kIsC7+f+s+U6/F6PWZUAoBth8T6tEDDcb3PI+v8ATXp6hB/yt/tJFeHFHCUEYEUBAqoVUYj/ADxAQlgxFa3B2hxAZMRauZJbsIvzIHqvgQ4+TJvxCUOMSRKEirEpTJAlgSKoR/pJ5hADxFUCDccBjaOxJveVAdxQhAcXeEIAAIUI4SCGFCpIFCWRZhtUozMpDvEV3jUXApgCsEFRiHBgMcxkxXC4FXC5MOZBVwq9ohH3EB8SSJXaA/EozreOURALIJqG0qSRvA27Kfien0aD09Xczy13VZ6vR7YFExVRntiR3ETngDxDKayC9t4n2IiK4usJL4wP6d5mXpb07ysp15gewFRppDcAXtNsM0yamo7TYKG8zQYVbcVfkipQx1dDt5hXOylONz3k05I9t1wZ0WGWqbbyIBR3kGaODtvLuhtuZJGNWJDcSkyKw2Nyhpq5babDcX2mAK3vXxLFXxINSlr7dhMWZ1o1ajtOjHpYVvczcFTp/vCrwe8FjYA3sCdHoK32s3xc4x1GRPbjOn8iaDrc6/coPyNpNAfDkRjcARr9yAmbfx6MCHUj8TE5sTZCF1BTyagUWQ7AAEdpPpJZO4Mzc49/cwkK17h/+8qNXxozgKR+sgdLb7afzGuTmwIxlF0doA3T19wG/cRvvi07j8cyvVANXYlCmFkbCFGNT6agNZGwM0yaviRrYWVj9RmG4gFc2bi7Ud4jtud7ks/eDSvTW7qSGUWCtSRnYGtBkHLjLVw0qKAv7RcjPjLArX7zS64MesnkWIHi5cGTGTttMtTCe4ADdi/gxHp8bCmxr+ku0eOMzqKBIljqSeRPTPSYL2X94fwmMVSV8xscOJi9qB7TzOlcQnQvT7bACMdMGNm7HgxscxwkH2gmT6LAnad/pN42i9Gh8SDhCEjeSVAPmdpTwLk6B3EK5FbQ2sEX4m3W9R02XGrqf5g2YVz8xv06tvRmLfTrrSxH5mtpo8f1EJ0rYVUDV3mSM4HsJIifoMq+CJaI+MKp4i00sZyBRF/iUmcXRah4MQOmzVySVc7qDMq7UdGohhvL/AnAqBTQuaDLkThr/IlHR3+IqB4mf8T7OFuLA1sX1b+O0DZBpHPfuZoF34nPm0u6gbdzB8h0kWQZB1EUBvBCD5sTg9dgOdX5gcjEijUDtdt5LZGAIAnIQ4ayzG4HXew/cwNgLNsdu8tV1Ma/acyEjmz+s3GRQuoEgjtIpOoVvu3+ZmDsQ24jbJrO67+bi9j8KQeNoR49QAuN1I2MW44nRg/iIjxHZ7x7d4RIYiUGBiK3J0wjQtt5mbEGFxQohCHMBwEUIDji7QgOKMQgKOLvHUB9pErgSYIYjiWMwFFGYoUxGIhKhEmKBhA3G6AxP9hgD7AJLNYIhpnCOoQhTRRUzuPUYQEwEUIU7jJkxwLqwIx8wT7YXQgZv90mOEAhCOARwjAswj0voi4B1PqZ2UFftB4ufRar02VIPDDvPkBtPQ+l9YcOcI7fy3PfsfMjWn0GgqSQJhnwplxOhFhuZ0rkZVYsLHYzm63qMfTdM2blf6R5PiQfKdTgbp87YnG4/uJlNM+Z8+VsmQ2xmc0CMQjEIYlSYaoUyaiA1bnYQAA3bnxEzFvx4gMsBsv7yYRQGIQhvAYliRKkF7eZV/MzjuRV3ANJuBgVqj1yP0h+kCrjDCTDmBWoVHYkQhV6hDUJG8KgXqHiGoXxIr5i78yDQsPEQYcSYqlRpcARcjeSL1HeFbE12kFxqqob/MRO8IsERzMGuI7MC7qOZ3HcirBjB+ZncNRgag/Md/My1QuBpe8r9ZkDvxHqqAzzzETvETZksaMDpw0VAnpdGf5JnldNuJ6n082jiZqwdWQNDSHOxbwIup3cDxOfPmILL2IkHLT81d+ZWN2AvhvMALIoGpXp/NDxNMrGZhuzX+lTdMpr/acw1Bv+Wv3lrZv2yq1Y2ZOj/SakttWkV5uP1KEBhK8StK8jYzP1G8bRplttLLRgaUO8SmjRuvMhgGYe5ue0s7muPmBQc/02JSZNQ/HftMl2aibiZwVoit5Brqu+aiIAIB/tFiKtYv8AIjGQE8WK/aArs8DeUFr8RAhl2NCPWtBZRB3NV+sYxC+1+Yw4U0BLBvsIGekUdQsRUrmizL+RzKck8GjFe9wDSBxRERLDg0CYE3Blpa/vzIoZ3siv3gHyXbEn4AgFYVVnffeao1ruN4AMittpYV5lqVFbX32kavK7fEzYMftZR+doHQdPOrST2MxddR8/ImLh6IBH6zFmyq9hgD4BlHWuoSjlAFFLPwZjidgPdsfmMv7vay3A2x51A9ylZWNw2Q6h7exB5nObI41QAKtY2EDrKIw2v9ZJHydIkrrPDAwLZFNESDTTqrT/AHj+zn+0jHkKrV2ZodGQAOB+sqEuXc6MguZ6sjtrZh+F4m64lAIUAg9qkmhQC0PECNX+oQZEbiiZRNMAV28watWwhUGxydviCjeue9yqsx7BdyB8wKB9p2nNmVSo8g2TOj1KWuROfMaQ0osyIjJgIo1cXolqIqWHU41snWdqPmaeklGnIA7GFZjp8le7SD8mYOrDmdWkjcgn8iQxdTsn5qBzjHkcbbfiB6fIB7BvNlyOnaxe4qW2Wq0MobxUqMseFx9y/vGcb+RvtLHUN/VRl+qrACr81IMvToC6/QzRcKGiQdpLqmqgQCZL+3YnbzcqtmxK1TPKj17SNu0hHJPsOr5ls7AiyK+IRmrLsGBU+TxKIUeJZrTe5HzJRg3FGtoGWksa1EL8TbFpTY7DzDUv9VCv0ggVtwwMDzepwNjYqw3nMtI4JUMAdwe8+h6zpxn6cOv3qP3E8TLj5mmHbl6BM3Trn6MkgjdSZ5hBU0RvOz6d1R6fLoc/y3PfsfM9Lq+gTql1oAuTz5jeh8/fmBM0zYHwuUyLREzMqDYyZ29P0adUv8rJTjlWEp/pXUpwgYf8pk3BwQm2Tp8uP78bL+RUyIlUcxVCMQhQjiqA6MLjEZAgTC46iKwA8SY4qgUIGABjgKKMwgAhcUKgPaG0rFp9Qa+I82n1DoFDxCpsQuT2hKDcmaBAV+ZEtTUgz4hNmQMLHMyIqAoQhAIRiEIAxHEC1xRwpQhUIDqUABzIuWBcIXMpBZk17pqghRUYuOobTLTq6Trs/St7WtO6E7Ga/WOoTqOnwNib2WSVPYzhg9nFp7XcsRzQECN4SoBHcUIFcw4EV/pAfEKLuEYWOoE1CVUKgKPvChGBIACVFUoD5kUgI/0hR8x0YBtDaAUx6TAVQqPSY9LCBNCOoUR2hv4gFQ28w5j/AEgSYXK/SI14gKzHFtHCkTGIVcAviEBveSL1GWRtEq2xgBNDmPc+DE4oSFJgaUfEX6R+6PeAv0il7wgTtFUv9Iv0hSEK35jFR0ICr5jo+YaYADxAQWuTAgXLoRGQa4eJ6P01qGSedg31Tv8Ap4psn/xmaqsw1ZL7VPPzkrlvkVPQJuwOZ5znVlIPKxEplRWmqMsMdtx4kFTWx+ZYUbC6PMqKAPwYL916Y/T4YHmVZsL3qRU1qY7EDzUpOnZt1ZdP94MQti6MSb3TcSgOMLyeZmaU87/M21KavjzEceNrawPm5Rjjs3vd+JSlj94AXtKKqPtYQA3GqBLY7W7MBh8E/NGaBNx746AtuD5gZjEvKbGaqp8SSti7IM0QA97P7QJ0DcAUJIxqq/6vkzXTqHiSbqq27SDP0m1/dtKuq3N/2iV9Wx2qNvuoML8QBRySSf0hsD7tgfm41AvyR4lMBY8yg0i6BjCjztG7aR7TY7XIFAXbE+IGhUSTqHYGRbAjuPM0VlJurXzIpaiVvTfxKrWu6gRKqkiht2oxsHFaN/gwMzjpu9RMiBqYgE8XJyYn1ajkojsJIctZa/gCVFlP9R2kMgqwoJ8yfcTuu19jE2oHex+sB6bJokSmLqPu2ruIlHPu38CHfepQ0zPXsIImxbUgYmjxMAEHFKKuKhkoqaHbeRWwyb1qqGRiy7NpN9xMTi5390eMuv3KAOxu4RsrsPtYgyhn417n4mJJ5qLUGO4owrrGVW4ND5mTZ1DEDc/MzI1CDC/zAoZcmqiAB8by2ZWqjcyFciw0Ndg1z3kGgAr7tJ7X3g6kC7sSBk2situ8h3JCswteQByYG2DEwbWW03OpVa6UqR3JnBjyuDY2Hioz1LA7d/niB6QWlImOXAWOpTYP6VMk6tlxhfaw7kjeC9QxVvcBXaFNsDf6dRkHCVNcHxB8jVs2573MirHd8jfoZUM4dN+8D4q5SYttmr5JqI4cZHuJbxZk+lpX2NV70YRORiP6x+RvJ9TX8n8SxgBvXqB+DKONMa2aHyeYGPuXah/iOs21qB4nWBhZSTlR77CGR8WIAsdQrtAxBZ1Hu2+dpYQ1upPyJquTpc1LqC/DCp3YsOMqNwa8SbHm/wAGcnY18Tox9GqUApA73O4Y6Ng8do3xa/6iPxCuPpqPTY28oD/aef8AUemo+pjFA812no/TWV+hw+0H2ATpYDIpRxakVQjt649nybpPV+ldaGT0cpJdePkTl63pz0+Yod+9zlBZHDoaI3ub+xr69/q+nTrEplAI4I5E8DqukydM9ONuxHee50uf+Iwhw4U8EeJq+PHmQpk94M59tMTx8ujPicMhIYdxPd+ndfj6gaMp05f8zg67oG6clkBOP/E4LKkEbETfmTpLp9c6sUpV1KeQeJ5XW/SlZTkxEK/+gcSOi+qM+nHnbfgMZ32D32nO2xivmsmNsbFXUg+DIn0eXHiyinQMfJnn5/pbbthNjweZuZ7+m3mRynxsjFWBB+ZAm1WIorhZgWISdW0NUBmK4rqKA7hFCoBHFCFEITTElmzxAPTOkHvII3mrtMmNmAKpINR6DKw8mUOYVke4gDG/3mTCNVajG6hxY+6ZA+ZopqFZEVCbOmoWvMxhBCEIBCHePmAcyhjY/ErGO4l2fEhpOgD8wugYzfiQ5NVChBe80ESihHcUPiO4oSKcLiuKBGRe4mc6PzIOO+NpUZQl+nGFC/MCQpaPgVKvbiF/EBVHFcdyKIqhccBVHUI6gEYgI4ABHFcYMB18wqAMf6wEOZXPeKOAAGENoCoUVF35juSeYFCO5mDKuEPbxD9JNxk1IHsO0Y/EjVHqlVRqolI1QsVAVZMgZAImeneaWIvbAAPmVX6Sf1hfzAuvmQfu5gW+ZiXswN6Me/iZKxqVq+YF1CpOqPXAqoADxFr2hq2gM14kExMZO57yjbpzWqd/SvpyEcWtTzMTEP2ndi92RZmjpG2/Yzz8mnU7d7nfkbTjLeJ57UT7dyRZB7SQq8TKy0SbuOzQ1tsPAmID6aAqMHIoqxQ3l0jpBpQ2raMlaBuvxMC5baqkEM10aqNK6aXVcN2sUKkYjTe43KZdtjzKJONNQsSzpA4G3eIqwArYySCaBU/pAtClmjXmP1Bf3ALOdsQJsWD8GpomIg2WJEDQ0xUg7D94adR9rAX2MFo3vBrFVR3kEp7tiwv4M0Ctj3G47ydfcD8it5BbIb3YAwOmyw0gVGqNp52nNhbwxJHzNRlJv3V8Si2xeS37TP8Ah+STYgM+RfbxfiAykn3NR8SBhdO4/wASWZmbddpV2aGxlKx4O5HeUTZK1p/WX6djYxFiDQjU6RACunfgfMNHcRFifxHjOn9YDsjYfvH6lSaO9N+8gY7J1n8VIrbJT1sJmVXYFhfaSVKqQNx5mDFlZT25lHQy78GSwsgVY/aQcp1C+D4jObfSB37wA4SpDLv+TEFIs0QYHJrT2mu1XJV3Um9/zCGy9uIbEKoNGIe4G6jOOxa8wCj5NRA6D7TDWw+7cwJ1CiKgL1C5+4iMi63syQyg1YqD7GyDXkQAsVG2/wCIx1Cnnb/MksPBEaEMDt+sDYuSBtHsBZW/JmSAu9ngcG95pqQEpqBaFZvkJYDSdP8AmXSZBZXcDzVSCaG7UZmjpq34gbqDwKMv0dQ91CYHKb/l4/1uS+TLQ1bH4gdPpgbaf1mOjmj+ZmW2IdyxI5viUKoVxCNF3GgqY2xPVKSR+ZCZFDHf95uuVf3hWHpb+DXmFNsGY1+Z0h1r5+ZDoX3/AMQJU0K5+TObItsefwZu2MM+nhZqem9UhFzIDW5uNo5Mfs4J37CW+h9iCT8zVsGLD7RmGR/+USQtmqEDOiq2AP0jTNkBsav0MplKkeIAgG9VSjfH1zqRYsjzOvH9RVj7gw/E80jYk0RGONxVeJNK6/pJZugSmAAsfPM7CwTeyzftPM+kP/8AilT/AKjPQ9RR8zll9cLGXV4T1GEjRTDcGeK6FSQdiOZ9Iu6j5nB9U6S7yoNxyB/mbwv6WPL6TN/DZwT9h2InvKyFQVII5nzxWdv07qdLjC52/pms8d+rp7ACEUy6ge08f6l9LK3lwrS91HaexvtvQ+I3GpK3/MxLofHsKPid3Q9f6ZCZja9j4nf1f0sdQC2Kg47eZ4mTG2NiriiOxnTywfQ61dQVOx8TTHZ7bTwej6xunYWNSXupn0PS58ebGXxHtdTncTScnS48ygZUsTyuq+klTfTnUD/SeZ7ZyizbTmfMATQuWXSPmnxNjamUg+DJnudRWfZwDPJ6nEqZCFO03jltdsYVCjV1CaBCEICj7RR3AKhUIcwpqupqmzHStCCLoW+8zc2YEsZMDCBpi+6aAbzLF94mv9UDLKKcyJpnHvH4kQhSgZMIVqDB01DUJCmaI1GBjKCkixNigPuEm6NwMqgJ0ZcYfH6icj7hOcQNl2HMq5K8R3IoJkH3NGTDGN4gbbVUQMGPuMm4Glwv5mcBA1uIneRvHcgsQk38RFoGhqQZJMdygBqUJBgGI2kVZqLaQSYWZUXQhQkQv94F7RgCZ3AGNK12hM7MLkGtQNeZlcLgbACvu38Q2mVx3A0sE1e8Z/Mx5Nx3tA1/WFiZ3CzA0sSdpNmG8B8GFxbwgOBMUCIBcLiqUBAVwBMraEBXHCFwFCt47hcAkad5URaoDqEVxgQHAR1CFFxE/MZkkwA2YAGO/iF3CKxCnud2BgHS5wp9wnZj5FjiZqtc+QDEATudpwgMpO9y+pf+YB2Bix1r8jzUJSo3saEQxvswb9JsdkyXyKj20/2jaMdT42F7jzU0R+wFHgxiiOb8iIBqvSZdq1ApvIlmtwDfxM1O0L2urhWum125gbAoyNWla/eL1Ae9wLK2oFVHR0jz2Eksa32jpiPur8QER7t625j2mPBoE783LdTVA12gWSN77wtaF8zEK5Hva67CCrTc/ECyqL7lOnzLHHmQQQpuFGoFg2LqMgNRIkNQ4Mam5BRUaSVaqiRjp3P6R8DtXFTNyoNcAwKG7cm5ZUA3VDzci9DCzZ7ER672PftAdULu/iBalAVqaIgACpm1g/Mo2GQEkbgxF/cdpkrGwCN5Tj1OTxApXN2zA+BGfcSL3/EgKQLoEiaKa+4QIOMnk1A49h3mhyJwTR+Zmcmn7TY+YEFCG3lKt8Q9Vm+4XAM4ECMmKpeNvbW5B5jLAqATRmdaR7ZR0H0jVmv03mGXTqIV9QEh8mlt99pkuQkm0EDQMNPFiNKvdr/My1N8TNwzG9yIHQXUWdQHxJ1JySW/EhcFkDkntNNJQlSwMAd30DQoU/mSCa9xsy1AN1zH6SsASSN4CCqNufkwoA18ynx6eDdyK38GBrVra+0juJmSxI32jU5BsRKBLVtVdjAF0MafY9ieJWQ6VABAXwsihRs00CpA7H8wEdJrxNQ2lSdIJMxKXRA38RpYJvgwLD6SSdxK1ljSnQJNMuxFqYyN7G23AkDGetKNdDk1NKV7ZWut6ImJAYgjYxK1G1NGNDQtTeJN2DXaSGbWSRZPYy8WdcZJdKMKVkbvFqQjzE7+oTQsHvLxY8aKTqqEJW87CMED8GDMoOxke40a2HiBP0xqVh83PRBueV9Nb3OteDPVxjuZzz+uV+utCThWueJQIYGxZqpOBx6fG9zTGRuIi6eH13SnBl2+w7icZsGxsRPpeoxJmxMj1v38T5/NjOPIVPadZdq9r6d1a9RhAO2RdmnU0+aw5n6fMMifqJ7CdUcyBlOxmMpobhwuTfacXX9OnVsSaB7MJsfJM30r6ewraZlR8tnwPhcq4/XzHg6h+ne0YjyPM+jydJiz4SHF7X+J4PV9FkwEkC0vmdJdq9LpuqTOmxpu4jY7zw0dsbBlJBE9TpOqGchHIVvJ4Mzlj/iaVkbSpJnlOdeT8zv+oNpJxg8czH6d0/rZix+1Rc1j5CRtjxKMYUix3kZOlxNuvtM78qgJQE5G4mN3Zp57Yiv4mZE6shkbdxO8m4z20whNjjQ8NJ9LwRGl7RnNcKf1GC4T5FS8jBRQkWJyNvMo2Nyd4ChCG8CsZ94m7H3TBQbG03aFZ5/6TMptm3UTGAQ7QhAJa2ZNXNfsWu/eAI1RsvccTO5aN2MC8WT02/5TzFnw6GDL9jcfEGXuOJrhcEek/wBp4gZACKVkQ43KmTIpNLQUsirNTRtllRkRFUqIyKQlCKFwKhFZiuoFXJuO4doCJij7QqADvEeI+IVAUOYjGIBCOG0BdoStobQFCUI9pFRUcraFiBMJe0VwEISpJJgEe8W8Y4gEIwN463gSYVKIBjoeYE1CpVAd4iRARhDcx/rAKuFR17TvJBNwKqFR18yXJUbQHphpiRtUqjAVSGW5ppMRBEDKiBLUwMUCr7QiuKzAdQMLhcAMDFqjBuAA0R+Z6Cdp55AndjO36SVYxd1bKSeBGAA3tcVMj/xGAF73LKkKG/tCNX3uuBuYgLBO23YwVqX57iAYrdrXeQWoUg/Em9rB2HiScgO4HMFAPkQNECE6gd4ix/EnR7jRoDeDW2/7wrTTqW9t+ZOhexIMF2G3AiIOxBv4gaICNruaoR33qYKwqpQfc+R3Eo0Khqrb8RhRvsZJbTjWT6jA+7gwKNgbDmQdV7KB5h6lbAg35Mydxj2V7lGpyEqENf7wLHlaqYaibJFXwTLTICKI3EDQnUu4kg+7cbzRGpQLH6yG0k97/EgsEVIyKGYSaa9thLVvmzGgtwNhp8R6NQs8+ZbAHkRUAAL3gSq6CbupQ0sd9jJyEhdpC5MjGkW/MDbSo5MRFtfEh1erYAfrGMiJjId7bnaUUWANXLoMDbAATjbKuoFCT+RE2duFRR8wOrLiRQHdbHmIZenYdtpyh8+XZnOkRrjXUBVeTA0fqMWkaLBqY62atzvNNKKttQo8+YBid6WuIE05URFSTbHYzUMNIoXHSkbj9DAQwcaj+viMYghP9Q8ygTVKNwZqm609huwMg5/SsfJ35guOgb3+JqxC7AVXeQchLaQCB8yhaNFMGv47iM29+BvcCAhu/wAylZWG/FwIWgbJv8SvUQAgChcCq6vbS15mTbn3cCBterjiGkMb2+JLbIKb9BJDb+L7QN1AIOo7+IjjF0BUytgvtMvXxvUAbHY35k7hRVkSmOqgLjXZTRqoDQ3jIr8zJlJVhdiaU3c2e8NN+QJBmWAUajQlK5ce2q8yiigi95IFbhRQgVoBHbxF6YGyyFYE32mqNZpWEBHHt7iSfiQw2G1CbV7SWiYEEULB73AzXFqSy6gX+shseptKcebuaMNfYbR/aoK7fEoyCFLV1seZrjGNf6iCOIghyuFDX8TP0WC/rIMfpzac7fieqH2nj9Ca6kfIInqD43mM/rm3TLoEr1mvmZ0aG1TT+HetUwEzEzm6vAXTUPuE7MSEy3xHTU1Lo0+fII2M16TMcOTQ32N/adPXdI2L+YB7TOA77GdvsV7d2tzZW1Y/0nB9N6lShx5PuXj5E70YONuJy1pVYWvGLmQYDUjKGU8iXhFAj5jwisj+Zlp4vWfTWUl8K2vJXuJ5u6nxPsFNZjt2nh/W8WFc94wFY/dXFzphlb4zY84uX5O89npMBwdInl/cZ4c7Ok698C6CdS+PE1lNwj1s+n0+d63E83I2xiy59QJvmYa7ExpKgm4oyTJs+J3x+OdEALiubY1pdRltJAaRPmYMbMrI1mT2mW/kEDAQJErAhcVwlgdzU8CYzb+kSVrEsg/l38zCdD/8IznmWhCErGuo/A5gXjWhqP6SGNmVka5ncAlCK/AhZ8wNUetjKZe44mU0xv2MDoSuox6Ds68HzOYgqaOxmm6EMpmnUMmXEuXjJdMPPzCsE3MHO9CUg2uYltye8BmEVxXIK7RyLjJgVEZOqFwKG0AfmTcUDSIyQY7gBjG8m5QNQJaAMfMRFQHe8sUe0gSrAgOh4lUKmdmOzIq6jkxbgwLP4k3cIfMCobSQ0YMCtobdxFcLhTseIgfiK4AwKuBb4iuJydO0IoHaOxXEzV+xlhrhQT8RWDEW8QqEOxULA3hUkmhAssNPiAK1FsaknY7QNLXiB32qIVUcKVVsNpUUJAMT4i3gTvA/mUIg3FvKIqFVCM7ilkDzI7wC4pXIgBKJEtBUAN/EreQDCxOvEa/acZJAnUh/lhviSqnEazWK8zTJmGk6Av4nGMjKbAFiM5Q2+nSfiXSNhmOqiKINyGI3u/3mJJs7ygGI5qDbdbAG612jZrUaRVTACuTLV1Ubm7H7QN2VgBvyLrzDGzElWO1wxaiQQN+0ojQSzEbn8SCgtG7iIYcCTrrYtEczA0PcB8QqrpdxMxkPuO23BiOVsl+yx4mdHVZFgcqIG4yJR3uGsNz28mZK/vBaytcSb0tSoxHNNGhpo1NYFCMgL8wUbEmhfbxKVHPCkD9gZQwfUFVtEMdmroD+81GF9NkKP17SlxMdtQA88iBkQwHFiYlnD6r/AEnQ6AAD1xXic+QKPtJP5FQKZ2bTdiA0gi23+TMxuKY1Q5jGEcm28GBqmSgdRvtE2QGxZrxUlFXVp/q7ASihB2sdvmBS5RwmO/8A5GAyZbrYA+BElAEHe+/eUasbkgcCA9IdtJ9x+TMzhAY1Q33uaMpB/wCkko92NwfIgJ6KmgLPeZlWribBd9hcZ1AFuT4gYq7KwDD8XKZ9QIA42ubkHQNYFn95BxgeBcCV+0Bl2+YymgHRuPiLSwIO5H7yglmxYrk3AzCkH2mviogzBhrGqdHtBFNdbXFQU+4Ai+YCx5GIOltO/iS3qKbLWJrr9unTv8d4lehem+1QMDxR2vuZDNRoPc6XXUt0C0z9HfcVcCASy7tvxUCdK7X+BNQh20kEd4mUq10P0O0DMoGqhZM0X2g2Bbee0rUXYsRFZNDTuIAFFkk1EFZmFi+994kLhryha/O01YHSChAB+IGLBFa6vxLL6ztt5lbKOIrBvYwG32+07DgiT7ttxXcyBS3fuHz2hqUnx/iBpq7ht4xqokbj4kt6Zxglbe+KMrhQRYPcGBJDsewqXqB5hjO+8YOpuw7yBJoN6tq4qIH37Gv0jckeKkrpYcmUaOGB08/gzM6l+4Gu0RpRsd5WrjUKP+YBR06pI5sxl2KlQee0Sk3RCn4MB8m1MpszKwIYWDAKFr2j9IsirdsAJBwdMSvUJPb6RwQR3nhYzWVT8z2ejNZK+JnP6w6iNWYCa9Q1Y6HJkiruGYWLnOtSFiaqqaEtqF7SOnPuqaZ9gpkinnAbEVIsHaeB1OBsOQqf0nus38uYdTgHU9PQ2ccGdMbqleGCVYMvInr9DlGbFY2nkkFSQeZp0nUHpst8o33CdMptHs4jWRxKU1mac3rEsXXa5HqNZ3Nzharp6jqPScMOangdbmbLmJJsnmdvUvoQnvPL3dvkzrhNTbNUmPUDvv2kMrLs2xm32HbtJdgw33M1sQr1sZUzMatUqLuKUNNbQ0gmgZufGBjTUfiVlcDYSjpxpQnP9xkak0KvmFR6fMVHxKzvYiqMiFQhQjhUBGajfGJlvNU/4clbiqtCPic9ToXic5kaAFnaaPSKFH6xINI1d5DGzvCAxQuPn8wCoQEIFQ4ijAhWmN+x4lOhFVuDMiKM0xv2MBuCMRoGc9HxPQxOEf3C0YUZHUYPTfbdTuDA5NDGMY/M10xGREaBJKzQn5mZNwqIRmKpQR3FUAIDhCoQC4XCKA7gTcRhAcLihAu4wZEJBZMVxWO8N4FXAmTHUaBcdyYQK1SpAG0cKZMAfmSYAQL1Q57yKMcGz2hxEQQAYWYQ7j1bSTxxEYVd/MTNJIijQsP2juZyoGnEA3xIuFyC9UWqTcRMCtV8wuyJMLga3EWkXC4DuIQuImBVwuTcCZRQaUGoTOF3A0Y2vzNQ+npwZz32M01D0QOZAYkDNZktjPI3mmI6aLC6PE0RUOQg7k8CBgqgD3SiAG7gH5moxCyr8Aed5DBjpVTqrixBpBHi/wBYAUbG36Tcppb3gLf7TTFiDmiAO8KwxI2RtK5NJ/zGMROQBmoXye06T0qIf+KefAljHZKqw4o3vIOUI/ChW8HgzoxYSR7WXGSOLu5rhxjFZFP43qS7hTrBCkcjkQIHR99OQVxuN5Y6VStsCDJfqSwDU5A79ri9cn7vaTxCr/hwH34Ha7iOLEg91H87SNTnWfVBIG23P4mSqdRLlqrxdwja8QBI3obgQbKyBaxGwNh8TPIFIVtuKFncwV0YVqOrzfMoGy5WPuyKvwBxJ05SNVmvPMvGUGoFLB2sw9T02rYjxAzH2m+fiUEsb7j8QyjSRq22vmSFKkMCd+4gSwAagDue8rSa0hiB+Ye03sx+TLdWoXS2IDVWAYJenubhtpCAEb3vKABFlf8AvEf+dvd4gJQqnTY5o7yyQpAFX57TIuC3AvgWI9SlQAKI/vA3YDTuKrneUroNgb23qYByuxLXfeVsMmrUp/zIGEBsla8ShjUi6P6GQMmi/dZ+RM2at9XPepRbJZ4/vFpJAHYSNXlrH4lo9AgafmoGbBwTTih2BuaYwT/VsfiIiwSqKBdGuYN/LsoLH6iADGRZDkb+IwwJpmMmy1HvGAK0kb+YGoCr9x3PzJAIO1FfBkC0BA3/ADGT7fmBVb7D9I1yjjSARBGJFHc+ZOglttvztIKVfcTpX+8RButz/aJVybiwJWkjcuD8SjMIxs1v4vaLSdOxozXfRZ77bnvJ01/xFs+YGTKz8GjXPaUAwIDPZ7UOZej3c7doBXUitvxAlGAIQ7H5E2c7WRZ/MxKa2BPuJ5vmN1vbVXwDARRdib3+bmbFV54vtL0UKu/zM6333gbY6uhyd6JlPkGlVVUBHNd5ykqGGlq7k95ZdTsLJ54gbGhulR6WYa3IFcdpkupDe9dwZqHJUjtAQt2tOB4MbK1Ejb4k3RGjkRliRam/xAgLkK+YHUAQdjGXYAFl3jdiTa7r3ECQLBL/ANo0UAizZjBFA6amlL2Ub+JAnYJW1k+DxJJBU8/rwJORwG9gY35khGe7JUjiBw8MCJ6/TNWRDx2nkHaengOytJmy9PL7U1DtNMDjIv8AtOfJ1AZCAJnicqdjVzja1HWAEyjxL6hhpAsXOYb9zfmYZyVcGzE9V1vqKVVCYlnVaUTpWnxLW8rKB6dd5TTw+pW3LfvOegbnpaANRYTgypoY+DxO2NYb9BnUN6WXjt/0nTldGBKDieURc2wZaRgewuLhFlZ9Xkv2+OZhh+64sjF3JPeWF01NIT/dMzKyHeQYQgYEQlKN9zASmjOhFAXWe8hMQZgTxHlfsDtKaRkazJgNzuYHbaajNELhFtKgJhvCKQOKEUC8YBcXxNj3nOvM1Qk3vclbi0qzMgtk3wJonMnI1WBsJFQ7XIgTFCGYXFCBQMLkwgaAywamNx3CtbuQRRjx8ExEwN8WQHYzswkEHDlIIP2nwZ5YM6MWSxTQKz3hyFHG4mByXPRdB1vT6D/xkHtPkTy2BViCKIhDLSSYqhsIU+I5PJjgOH4jG8RoQC4rgYAQC4qlQqAqhHHAUKuMCBgKvmHEcOYCBjAuPTtCoCqFXH+TH+IUuIqlccwhCqURtFGPtI88Qqaj02DvxvGOKhW/MgkAxx7eYq3lCIvneKt5XxGahEkHvEBvK5gYUaB5iIHnePiFQJqBBjIqO4ESqNXvHUZJIo8QJEL/AEgLj0+3Ua/eRChcrTtY4iAu5VI/iA+RGRsIBbgTfxAkeJZAqAAr5gRfxAGzxKI3G0ey7jaBN2KGxiujvG28ioFbdzNMG+QKTt5mImqbEXtIjZlr3D7fmXqpQJkGIa1ETUdzzI00eiPv+IHSFHuIbvcy2AIO3aaYlFNqftttzAtSg++7rgmUmU48bBbsnkdpFEWtAdrBlvoXQqvYruODASZ2QaXAYnfaVjf7jQBkkIp7MRz8y8fuLMtChwOYCOVaK1bHk3NNWnCNIK97qosZTbWgX5jOXIMZxkhsZOwqBol5E/mEqPNczEIWFspbeqqLU2RtN6VHAmughiQxA8QIGJTkpiQK2I8xAuzeB+eZrl3KrZNfEzIKLzdQJG7ltNC/zUYBDcc9yJZxtYYEADciSb1WaIgI5HIon2jzAgqASFomAVhavp332ERxAEMLMCCwYkeP0kjJTeR4mrpQpR+ZAQH3KtNAYy4+TsfBlhfmh4kHTYvb5lsWC6gQQYDxhi2kKZWVXRh7Su3fvEragLO/Eh8bDZmsVtvATaib0qPiCCzuAT3jbdVCmjUYxnGhA2J5gGPIoYe7cbiasFLWaJPG052AXc3Y+IvUqmJqBqzadmP6VJR2ayLA/EC4yjYyTrBqA3Fk2Sf7Rpqq72/EzOS9mIjLhB5gaMaWxuSZLZDYWiPxJZmdQyir22jLPq2WhAfqAbMQvzKBVqGtbPiSmP1a102/ipXp4kaiNJ7EQFkw0ws3fmUqrwPaR5lKCFKswN8Q9Pjnf+mAcHtfmMuBtViRkUIQFuzBS3xCtPUtdgd5LGjd7/Eh92ut+OJRpAK5hFjC+RrRSQBfEHJC0x+JCs1VqKjwI/tYlyahVLSnfjxAkq50nepDMW3SrlNkFD2AtXJ5hCGMmjuD+Y2IF3R8SVcgnsfmFgt7jYG+wgBYLuxAkeqgbVqJi1hmt8dn/TxGFQg7UfAgSr43eyn6zRFUXvx2qJVW6F8c1xNF3As2OLqBIN2KPzckHmibla1WxqGriolfUCLoiBkW0m9zNBkunUUvcGMOtHi49mUmt/EAYjIo22/MAhqgNo3XHpGnnvEWJFX+0BDHuBqavB4lhAjarP8A8bkDIn29x5h/UDuYGncfvIDMuYjT7T3g52u6jDhxuQfFQPNYT0um3xJ+J5z7Gd/SsDgX4mc/jMdYG0GYItzE50x7MZj1OdXUBDYnKS1WifURqplI/E0bPjy1Tb/M8kHebIZ0mMJXsdPl7CLquo0Id95wY+p9MkCY9RmL7nmOrW3YeqBw/wDNObJn9RSCPxOcPtvJLjtNSM7aWDJYbGosdkmh8zTkTbLnUU1mMsTKcSZKJIJhUqKRSAl40sxXazZPYgY8mUDt6a0JzE3LcljIZTKhDaWDqFGZ0RHxAoioow21GJgR8ia2zojzCK4A3GzQhFCNmlp3mibE/ImSTTENye0y0tfumWY/zDNf6pnn2f8ASFZQh3hcIIQhAIQigOELjQWwHmBsBSASH2AmwFmY5CNR+IVFygZJMN4HZgzEMN6I7zfrMI6jH6+MDWPuA/zPOBInZ0vUFCN4Rwm7jCkzt6rAt+riHtPI8TmuoVIXtHooau0OeYG6q9vEmxNmAs8ygu0NMoVQlRQER3gBK2gBtAmrjjhARgRHUDAVUN4x+8Kh+IFKATvsIiO8a+IAEi7hUx14h5j7bSBfmFVxHF3lDAhXmERFGQP+wiFxxVAN46gBGKBEBRUTK5iA8QENo6vmPvGVgT+IDmM3DeAiNoVvvLEmufEBH5iqBu9hDmUGqG0YX4gRRgC0B/tBqPwYwVo7G+0RBEgnTQ2O8uuJP+ZQBgIAFhcbKLOm67XL01VQG9rX6waQi3zsPJkgWaAmh4q7AhVjeBmTRN/tGEY78fENO/kxixYJgUBjC6a3PJiKiqO0FFfiUBfeAglLvLRPYdXI4j25PaPUSPadjIqAuwY/tJ2W67y63u7+I2Gw2sfEBKCRsbEvUFQqV3JmbWp03W2wEpCeWaEaKu4NVXmGM05ZSAZIa+LIlq10a4hSYep9wsg9oaTqA3Pep0IUOL2n+ZxVTNnOg2KrxAlj7tgbjGRg3usHj8TMs1BVqgbJHMvI5ZQo2UcbbwNcjLjI3B+QYhWmiduamVEIA3maINQAD14gP0g43+3i+0FxqD/xNKiIM4BRTantJOqwCpLQLbRdXcjTQpfzRkBhsa2uaKyk1qgIVqsiUAR7thD4NCNQQfEKxbSxrckyiVrQqCvNyyPd9tGS6tXFnmER4OqvwZdlhYPfvIr43hQBO9HxAv3HJYHzUo71Z38SCVKjSx+QYyoeidqgJ1bV7TYPY9pJLNSugAHcTYsAbr9ImY7VwYGAVBbLdfE0Axst0TKIpaQAGJWK7Hf9ICbAhW738TF1IY0LbyRtNXyGztv2lh9aqKEDNBS/aSe4EpQCCar8y7O9SgwKBiwvvAgH27CpVed/zNA4KVsfmIsLFrIqCL3O0gsTkB1EVwZo2RSD2/EzrUympUWWs3QN95iRb2oYX8y8iBW33HxGrDcISICJYAc7RC2ahRB8xjUQef1klqFVRveBTr7qDd7NRgE87gdokQEnT+0CzBq2uA/aBxQ8TIuGcncgbTXVqPu2gVXUSu4gQLJsHY+RKJCtdUT2g4pfu4iTGOSSb7wKH/NcelT/APcKI4N/BiZ0GMCqbvCpYe0hNv1khG0fd8bGX6gNjiLUeFO58wjM47A93uHeoaBRLMSZoLG+5M00grq/p/3gcq6Co5M1xvpB4r5ibEG4MBjKX7v1gWSrUQLPgQ10TaX8SFU2WsES2tyKraBAII39t/MpBY+7iUU1cgUIiirRXYeIA5tdN7d5CAJsDsfiVvzfECODA4X2M0xZCqyH5kA1FYaZHLmyZncXeOQA3mqml3Mzqozt3lUy29ySxMNorgI3FxGfmVjXW4UdzKNU/l4C3BfYfiTjbsY+oYFtI+1dhMVNGB0EXMmFTRGuDCxKjC7gfiURQiT3GpFXiUncjYQyvZqW7BVoTEDUZUNB3MogV8ytI0XUzJsyKkgHvFRlccxEjtAkjeUD27STuY6lQMu1jiSJQapYpoGQUx1G9g7Rb94DQWalhveoHERIVa7yFNMPzCt/6pn1H3D8TQ/dI6gbLAxhCFQghACOoE1CpcKgTNcC2xPiRpm+JaQfMC/tUmchskmdWT7anOBXaFSBNB8wA8x1AVAiLcS++8RFmQdGDN7dLbg8zPLj9N7AtTwZjupnRjcZF0OZRlq2uhC9+NoMpViGgABzIo1VtCFiA+IB3iIjujD/ABKFUKNwuMEQFGaEW/naH3UAN4C1WeKj5EK7NzHW0AMQ8iOAswAD5uMd4dthHe4qRByIVtcGHuJuoQp9vmIwPxtHytXAnmHAoxHbtGdwIBW8PzAD5lab3EBDcw/WP7aNSgAe28gj+0N+RGVI77wo8k1KHGK7yQL8yudqkBQvmKiDLFAEf1SN+8A4O8NwPMGYjeo/U1L+ICoVcNMftqOhW+0CdP6SVF71LuhGO8okLcZBGxhyZRsSKkCtzxEAR2q5RBK7COyQAYEuSaB3/EQBPxNVoLdSWYE2AB8QIP45lb1t3km2FTTTRsbfmVGdV3gRZJ5lkWR4jNDfb8SKgDegNvAlg0ajB5I/tI1AHsYFNfjmJdvEQF7sdviSG0m+JRZZqHmUGsEGSADvLNMooSBFgfzAVW2/5iIJO4/URsVYD0xpPBuBSENYq/BlcLxufEzU6FILXBWB2NwNkIB73Ogohx7g6jyO040yaAdOxPmGpmbUzEsYGw0Y3BCg/B4jUo7DVYN9vE57YbcmCtq2oj/aBtn05chbjxNMGO3C/aasbczJsajGWUkkdrjx5NG+Swa9tHvINmX0Tsdqmal2bVvYljO2QFSgJI8RlaUUAlc7wIYUpBA57SCFB9vaae6rujEfcNN7+YECjV8xgMSOBfeJRpP+oc2Ye/fiviUGkqaL3+IAsBZ3B+ZbMBQC9oje11UCSwatrImYW23JAN9psFFe2vElftba6gc+hkYd/kylYC/d7jNGZVNVtFpv3Detz8QK1DSO5j1XwNvMm/K1GpoE/wBhAoMb5qMCmBoGjxMsuVSqhAdXczFGcZBq48XA6cn32VoH9YMoFVQ7ytdrxvJAJQhqvsYCZD2siZ5FG4RiB4M230UfMkpRA/vUDFW9NTd8ywzNRUH8GNhV9wN4l1b7gGBRLK1ng9otXjmPS182YcGmBB81AYJBN8y134q67yWT3DULPxKogUvPzCmOxI7b1JK/6v0le449zRkJ9oW7qEK2U2N+9GJmBOrIajyY7NAfrGF9gLn4owJOm6WyD5jHtFAbw08V/aS+1HmBrV71t8x2W+2qmYDVuaEY0baWvz8QBieD37zP02JJ1X895sRe1yUUIdv7wMxjfTzcRXS1UQe82J3FGIkG74MDJ2YC4Y3skHjmDKgN2TLAUWe0CgNR9nEZWvn8zOjsU87xhQx+5gYFbaaPPxJZdAuauunGLINzMa/tIGnsTAMbB1JF0PMogMoP+ZBCpt3moCkDf8yCFX3StAokmq4ETnSl7TM5HsHVvKON5A37zXKKmYlrINCMG+NoR1RMhoiPmQD7t+JTSGgUd/iSbEY4hcKW86MA0o2U/gTmB3nVm9uDGBxVyo52NmIR8xxQ1OkzYGxOcy8RMQaOtzMHT+Zv2mGbYyiWazGBJHmaeJA3bSoFTK48m7mSo3hCNmHeMcxni4Uj+8ffeIHaVW8CW34EQNRtxJlRR9wiDHzJBO0feAGzAciP+qBhW7cyc32A/MrsIPviN+YHPCV2hAUcBuZXYwJqPYVDvAH2wGp/edAG4FcTDFvkE6LNXAxzH3V4kWK+YZN3aJoDBIEYJMltuIrNcwKs3Hcm9/MYMgfbeTuplRcyq2VhlXSxo9jMmBQ0d5Kkgip0n3YSTyp2MI5bbxGNyJZ5kXV15gB2+ZQut5JOxjQ2IDuxRjqjVQIj4kVBJ/AjBIN3vGNmqB2baAaywAO/zEAxNHaMkk1ETtAYHzKU82Nu1RA+0mCe56PEClsAntECLMTf8Su0B95gBHkytJUc3GxphAsWJJr9IC55H6xUB3mpoYroXMOf3gaKFOxMnT4ldpOVipAEA0/MYBq6sCViAbKqngxKx2F7HmBRI9MH5qStk1A7MJqprE50gkjxxIrE3qNwLEEEbwItgLMbiqMqAG+doDYGQGsE7S13WzIql4uxJsHajcvGAXII2qDgWIE7FTvtF/UaIIH94wPYYYgALqz8yoant/aBAJI1An4irct3ER3kVQYVRq6gp3smIdhU1GJSpJuVEbXQk7k3csgajtBfuIkVTUAKqNUB4bfmNACDY7zNiQ1DaBRGkEN+0khW2sKY7ITWPuMZ7QIVRoIB/XvFuD5mukC6mV7/AKQESLO9mIe3vt4hxKG4syhl7r21+JGnf7Y1PM1oVIMgA3H7QGOzRP6TZFBaZ5CRlKWagZtjcXRJEQy5ANNb9jNVY3UtQDKheopA5uuIWWArYeZDqPUrwIuG281Cr0Wtb1EVo+3bzLU3YiDEfP5kEHV+PiUhr7m0iD8bbbzMiUdDY1LX6lCub3lrpQfcT+eZxhm1VZIEvC5CudrMg7SoXGSnJPB5M5zkGrS6ccAyMrELrBphN0HqdIHb7ubgByFG1aSD8S/XAS391+e0yxe4MrEkfMMTEgngjYQKPUaqpa7V2h6oANLXwZDUrrsDte8Fo5ghGxEDUi9xx+YhqNmj+SKE2TGoqhMmYkkXtcCnqwSf0ktexU8eZSHXqUgUB2ghvsNhAQZiqk6T5vaRZLEkaQZbn1CA3cgGpg4uxZoGBtqWtO3wZJYBSp77ECZjcVLfer32gIJQ3b9LjFKrablqoA47TPIdJNQIGQFqK3XYTQIjLqPtPYESRs4ArfmboKcdx4MCXKhBXPxM1JWyd/0l5NkNTMMSu/aBbODuDfmozqYGjUhmIIrzGRp9wJ54gUFG2oXAL3Ub+I1lKaI2hWZB1AAURKOQURVnxJ6i13BIJlYwGQbCyNz3hAcp0gd5Osjfez5mjIvpE6Rc5XYjIBe0K2DGgSsepV7/AKiZkURXcR1bAGBsWuu5k6GOzkDwJhkYo1A7S0AcEtueeYGikpdHYiACMPdufmDAbHm5LgEAEd4QgnO9wVSP+s1ChENCZsxJ/SALqvxLFAUe8iyVuZBm9Qe4n8mBvpF8WJSgHgfvKXerg4riQRVPRUVB8RI22+JJchwvYmOyIVDKwHps1A+IAaW7tUvKAa83zMNR9YjtKjcGzf8AmIlvAqYM53O1zYe5ATAh9V3zNF1lBqWS4Bo/M2HA35kGWkAm9z8yQldr/wATcH2GwDt3EYUaCaHELp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 rot="229377">
            <a:off x="5864870" y="5482370"/>
            <a:ext cx="2909855" cy="98488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Music KS1 – </a:t>
            </a:r>
            <a:r>
              <a:rPr lang="en-GB" sz="2000" b="1" i="1" dirty="0" err="1" smtClean="0">
                <a:solidFill>
                  <a:schemeClr val="accent1">
                    <a:lumMod val="50000"/>
                  </a:schemeClr>
                </a:solidFill>
              </a:rPr>
              <a:t>Kamlyn</a:t>
            </a:r>
            <a:endParaRPr lang="en-GB" sz="20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 algn="r"/>
            <a:r>
              <a:rPr lang="en-GB" sz="2000" dirty="0" smtClean="0"/>
              <a:t>Music KS2 – </a:t>
            </a:r>
            <a:r>
              <a:rPr lang="en-GB" sz="2000" b="1" i="1" dirty="0" smtClean="0">
                <a:solidFill>
                  <a:srgbClr val="002060"/>
                </a:solidFill>
              </a:rPr>
              <a:t>Cameron S</a:t>
            </a:r>
            <a:r>
              <a:rPr lang="en-GB" sz="2000" dirty="0" smtClean="0"/>
              <a:t> </a:t>
            </a:r>
          </a:p>
          <a:p>
            <a:pPr algn="r"/>
            <a:r>
              <a:rPr lang="en-GB" dirty="0" smtClean="0"/>
              <a:t>(chosen by Vic) </a:t>
            </a:r>
            <a:r>
              <a:rPr lang="en-GB" dirty="0" smtClean="0"/>
              <a:t>2016 - 2017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 rot="20946159">
            <a:off x="230528" y="905552"/>
            <a:ext cx="4021874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endParaRPr lang="en-GB" dirty="0" smtClean="0"/>
          </a:p>
          <a:p>
            <a:r>
              <a:rPr lang="en-GB" sz="2000" dirty="0" smtClean="0"/>
              <a:t>Mary Hadfield Award – </a:t>
            </a:r>
            <a:r>
              <a:rPr lang="en-GB" sz="2000" b="1" i="1" dirty="0" smtClean="0">
                <a:solidFill>
                  <a:schemeClr val="accent1">
                    <a:lumMod val="50000"/>
                  </a:schemeClr>
                </a:solidFill>
              </a:rPr>
              <a:t>Warren D</a:t>
            </a:r>
          </a:p>
          <a:p>
            <a:pPr algn="r"/>
            <a:r>
              <a:rPr lang="en-GB" dirty="0" smtClean="0"/>
              <a:t>2016 - 2017</a:t>
            </a:r>
            <a:endParaRPr lang="en-GB" dirty="0"/>
          </a:p>
        </p:txBody>
      </p:sp>
      <p:pic>
        <p:nvPicPr>
          <p:cNvPr id="17417" name="Picture 9" descr="Image result for mus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589240"/>
            <a:ext cx="2365185" cy="1024914"/>
          </a:xfrm>
          <a:prstGeom prst="rect">
            <a:avLst/>
          </a:prstGeom>
          <a:noFill/>
        </p:spPr>
      </p:pic>
      <p:pic>
        <p:nvPicPr>
          <p:cNvPr id="17419" name="Picture 11" descr="Image result for you tube ban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052736"/>
            <a:ext cx="1656184" cy="12443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204864"/>
            <a:ext cx="8229600" cy="3509744"/>
          </a:xfrm>
        </p:spPr>
        <p:txBody>
          <a:bodyPr/>
          <a:lstStyle/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Cos this is my life and this is what's real</a:t>
            </a:r>
          </a:p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It's the people and places that make me feel</a:t>
            </a:r>
          </a:p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I belong in the 21st century </a:t>
            </a:r>
          </a:p>
          <a:p>
            <a:pPr>
              <a:buNone/>
            </a:pPr>
            <a:r>
              <a:rPr lang="en-GB" sz="4400" dirty="0" smtClean="0">
                <a:latin typeface="Gabriola" pitchFamily="82" charset="0"/>
              </a:rPr>
              <a:t>I'm a shining star in society 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 rot="20946159">
            <a:off x="539932" y="976570"/>
            <a:ext cx="3023576" cy="98488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Sports KS1 – </a:t>
            </a:r>
            <a:r>
              <a:rPr lang="en-GB" sz="2000" b="1" i="1" dirty="0" smtClean="0">
                <a:solidFill>
                  <a:schemeClr val="accent1">
                    <a:lumMod val="75000"/>
                  </a:schemeClr>
                </a:solidFill>
              </a:rPr>
              <a:t>Joshua C-L </a:t>
            </a:r>
          </a:p>
          <a:p>
            <a:pPr algn="r"/>
            <a:r>
              <a:rPr lang="en-GB" sz="2000" dirty="0" smtClean="0"/>
              <a:t>Sports KS2 – </a:t>
            </a:r>
            <a:r>
              <a:rPr lang="en-GB" sz="2000" b="1" i="1" dirty="0" smtClean="0">
                <a:solidFill>
                  <a:schemeClr val="accent1">
                    <a:lumMod val="50000"/>
                  </a:schemeClr>
                </a:solidFill>
              </a:rPr>
              <a:t>O’Neil S</a:t>
            </a:r>
          </a:p>
          <a:p>
            <a:pPr algn="r"/>
            <a:r>
              <a:rPr lang="en-GB" dirty="0" smtClean="0"/>
              <a:t>2016 - 2017</a:t>
            </a:r>
            <a:endParaRPr lang="en-GB" dirty="0"/>
          </a:p>
        </p:txBody>
      </p:sp>
      <p:pic>
        <p:nvPicPr>
          <p:cNvPr id="19458" name="Picture 2" descr="Image result for spor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764704"/>
            <a:ext cx="2454355" cy="1628800"/>
          </a:xfrm>
          <a:prstGeom prst="rect">
            <a:avLst/>
          </a:prstGeom>
          <a:noFill/>
        </p:spPr>
      </p:pic>
      <p:pic>
        <p:nvPicPr>
          <p:cNvPr id="19460" name="Picture 4" descr="Image result for shining st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005064"/>
            <a:ext cx="2247900" cy="2247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Image result for manchester derb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8335">
            <a:off x="7214794" y="3969519"/>
            <a:ext cx="1800200" cy="1116124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3221712"/>
          </a:xfrm>
        </p:spPr>
        <p:txBody>
          <a:bodyPr/>
          <a:lstStyle/>
          <a:p>
            <a:pPr>
              <a:buNone/>
            </a:pPr>
            <a:r>
              <a:rPr lang="en-GB" sz="4000" dirty="0" smtClean="0">
                <a:latin typeface="Gabriola" pitchFamily="82" charset="0"/>
              </a:rPr>
              <a:t>You could be </a:t>
            </a:r>
            <a:r>
              <a:rPr lang="en-GB" sz="4000" b="1" dirty="0" smtClean="0">
                <a:latin typeface="Gabriola" pitchFamily="82" charset="0"/>
              </a:rPr>
              <a:t>black</a:t>
            </a:r>
            <a:r>
              <a:rPr lang="en-GB" sz="4000" dirty="0" smtClean="0">
                <a:latin typeface="Gabriola" pitchFamily="82" charset="0"/>
              </a:rPr>
              <a:t> or </a:t>
            </a:r>
            <a:r>
              <a:rPr lang="en-GB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white</a:t>
            </a:r>
            <a:r>
              <a:rPr lang="en-GB" sz="4000" dirty="0" smtClean="0">
                <a:latin typeface="Gabriola" pitchFamily="82" charset="0"/>
              </a:rPr>
              <a:t> or </a:t>
            </a:r>
            <a:r>
              <a:rPr lang="en-GB" sz="4000" dirty="0" smtClean="0">
                <a:solidFill>
                  <a:srgbClr val="FF0000"/>
                </a:solidFill>
                <a:latin typeface="Gabriola" pitchFamily="82" charset="0"/>
              </a:rPr>
              <a:t>red</a:t>
            </a:r>
            <a:r>
              <a:rPr lang="en-GB" sz="4000" dirty="0" smtClean="0">
                <a:latin typeface="Gabriola" pitchFamily="82" charset="0"/>
              </a:rPr>
              <a:t> or </a:t>
            </a:r>
            <a:r>
              <a:rPr lang="en-GB" sz="4000" dirty="0" smtClean="0">
                <a:solidFill>
                  <a:srgbClr val="0070C0"/>
                </a:solidFill>
                <a:latin typeface="Gabriola" pitchFamily="82" charset="0"/>
              </a:rPr>
              <a:t>blue</a:t>
            </a:r>
          </a:p>
          <a:p>
            <a:pPr>
              <a:buNone/>
            </a:pPr>
            <a:r>
              <a:rPr lang="en-GB" sz="4000" dirty="0" smtClean="0">
                <a:latin typeface="Gabriola" pitchFamily="82" charset="0"/>
              </a:rPr>
              <a:t>But it really doesn’t matter </a:t>
            </a:r>
            <a:r>
              <a:rPr lang="en-GB" sz="4000" dirty="0" err="1" smtClean="0">
                <a:latin typeface="Gabriola" pitchFamily="82" charset="0"/>
              </a:rPr>
              <a:t>cos</a:t>
            </a:r>
            <a:r>
              <a:rPr lang="en-GB" sz="4000" dirty="0" smtClean="0">
                <a:latin typeface="Gabriola" pitchFamily="82" charset="0"/>
              </a:rPr>
              <a:t> there's only one you</a:t>
            </a:r>
          </a:p>
          <a:p>
            <a:pPr>
              <a:buNone/>
            </a:pPr>
            <a:r>
              <a:rPr lang="en-GB" sz="4000" dirty="0" smtClean="0">
                <a:latin typeface="Gabriola" pitchFamily="82" charset="0"/>
              </a:rPr>
              <a:t>And if you try your best and reach up high</a:t>
            </a:r>
          </a:p>
          <a:p>
            <a:pPr>
              <a:buNone/>
            </a:pPr>
            <a:r>
              <a:rPr lang="en-GB" sz="4000" dirty="0" smtClean="0">
                <a:latin typeface="Gabriola" pitchFamily="82" charset="0"/>
              </a:rPr>
              <a:t>You'll become the person who learns to fly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20482" name="Picture 2" descr="Relat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75526">
            <a:off x="6423345" y="4757063"/>
            <a:ext cx="2337250" cy="1636813"/>
          </a:xfrm>
          <a:prstGeom prst="rect">
            <a:avLst/>
          </a:prstGeom>
          <a:noFill/>
        </p:spPr>
      </p:pic>
      <p:pic>
        <p:nvPicPr>
          <p:cNvPr id="20486" name="Picture 6" descr="Image result for manchester derby solidarity"/>
          <p:cNvPicPr>
            <a:picLocks noChangeAspect="1" noChangeArrowheads="1"/>
          </p:cNvPicPr>
          <p:nvPr/>
        </p:nvPicPr>
        <p:blipFill>
          <a:blip r:embed="rId4" cstate="print"/>
          <a:srcRect t="23540" b="31318"/>
          <a:stretch>
            <a:fillRect/>
          </a:stretch>
        </p:blipFill>
        <p:spPr bwMode="auto">
          <a:xfrm rot="941683">
            <a:off x="221708" y="5435928"/>
            <a:ext cx="2687234" cy="682347"/>
          </a:xfrm>
          <a:prstGeom prst="rect">
            <a:avLst/>
          </a:prstGeom>
          <a:noFill/>
        </p:spPr>
      </p:pic>
      <p:pic>
        <p:nvPicPr>
          <p:cNvPr id="20488" name="Picture 8" descr="Image result for manchester solidarity bee"/>
          <p:cNvPicPr>
            <a:picLocks noChangeAspect="1" noChangeArrowheads="1"/>
          </p:cNvPicPr>
          <p:nvPr/>
        </p:nvPicPr>
        <p:blipFill>
          <a:blip r:embed="rId5" cstate="print"/>
          <a:srcRect l="15961" r="17291"/>
          <a:stretch>
            <a:fillRect/>
          </a:stretch>
        </p:blipFill>
        <p:spPr bwMode="auto">
          <a:xfrm>
            <a:off x="3563888" y="4653136"/>
            <a:ext cx="2016224" cy="20408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5584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 </a:t>
            </a:r>
            <a:r>
              <a:rPr lang="en-US" sz="2400" dirty="0" smtClean="0">
                <a:latin typeface="Comic Sans MS" pitchFamily="66" charset="0"/>
              </a:rPr>
              <a:t>believe	 </a:t>
            </a:r>
            <a:r>
              <a:rPr lang="en-US" sz="2400" dirty="0" smtClean="0">
                <a:latin typeface="Comic Sans MS" pitchFamily="66" charset="0"/>
              </a:rPr>
              <a:t>I belong </a:t>
            </a:r>
            <a:r>
              <a:rPr lang="en-US" sz="2400" dirty="0" smtClean="0">
                <a:latin typeface="Comic Sans MS" pitchFamily="66" charset="0"/>
              </a:rPr>
              <a:t>	I’ll </a:t>
            </a:r>
            <a:r>
              <a:rPr lang="en-US" sz="2400" dirty="0" smtClean="0">
                <a:latin typeface="Comic Sans MS" pitchFamily="66" charset="0"/>
              </a:rPr>
              <a:t>become </a:t>
            </a:r>
            <a:r>
              <a:rPr lang="en-US" sz="2400" dirty="0" smtClean="0">
                <a:latin typeface="Comic Sans MS" pitchFamily="66" charset="0"/>
              </a:rPr>
              <a:t>	who </a:t>
            </a:r>
            <a:r>
              <a:rPr lang="en-US" sz="2400" dirty="0" smtClean="0">
                <a:latin typeface="Comic Sans MS" pitchFamily="66" charset="0"/>
              </a:rPr>
              <a:t>I’ll be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break the walls </a:t>
            </a:r>
            <a:r>
              <a:rPr lang="en-US" sz="2400" dirty="0" smtClean="0">
                <a:latin typeface="Comic Sans MS" pitchFamily="66" charset="0"/>
              </a:rPr>
              <a:t>down	 </a:t>
            </a:r>
            <a:r>
              <a:rPr lang="en-US" sz="2400" dirty="0" smtClean="0">
                <a:latin typeface="Comic Sans MS" pitchFamily="66" charset="0"/>
              </a:rPr>
              <a:t>as my fear falls down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stay true </a:t>
            </a:r>
            <a:r>
              <a:rPr lang="en-US" sz="2400" dirty="0" smtClean="0">
                <a:latin typeface="Comic Sans MS" pitchFamily="66" charset="0"/>
              </a:rPr>
              <a:t>I’ll </a:t>
            </a:r>
            <a:r>
              <a:rPr lang="en-US" sz="2400" dirty="0" smtClean="0">
                <a:latin typeface="Comic Sans MS" pitchFamily="66" charset="0"/>
              </a:rPr>
              <a:t>stay strong I’ll </a:t>
            </a:r>
            <a:r>
              <a:rPr lang="en-US" sz="2400" dirty="0" smtClean="0">
                <a:latin typeface="Comic Sans MS" pitchFamily="66" charset="0"/>
              </a:rPr>
              <a:t>succeed </a:t>
            </a:r>
            <a:r>
              <a:rPr lang="en-US" sz="2400" dirty="0" smtClean="0">
                <a:latin typeface="Comic Sans MS" pitchFamily="66" charset="0"/>
              </a:rPr>
              <a:t>in my own way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One day I’ll know </a:t>
            </a:r>
            <a:r>
              <a:rPr lang="en-US" sz="2400" dirty="0" smtClean="0">
                <a:latin typeface="Comic Sans MS" pitchFamily="66" charset="0"/>
              </a:rPr>
              <a:t>-</a:t>
            </a: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If </a:t>
            </a:r>
            <a:r>
              <a:rPr lang="en-US" sz="2400" dirty="0" smtClean="0">
                <a:latin typeface="Comic Sans MS" pitchFamily="66" charset="0"/>
              </a:rPr>
              <a:t>I try there’s just no telling how </a:t>
            </a:r>
            <a:r>
              <a:rPr lang="en-US" sz="2400" dirty="0" smtClean="0">
                <a:latin typeface="Comic Sans MS" pitchFamily="66" charset="0"/>
              </a:rPr>
              <a:t>far - I’ll </a:t>
            </a:r>
            <a:r>
              <a:rPr lang="en-US" sz="2400" dirty="0" smtClean="0">
                <a:latin typeface="Comic Sans MS" pitchFamily="66" charset="0"/>
              </a:rPr>
              <a:t>go</a:t>
            </a:r>
            <a:endParaRPr lang="en-GB" sz="2400" dirty="0" smtClean="0">
              <a:latin typeface="Comic Sans MS" pitchFamily="66" charset="0"/>
            </a:endParaRP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271765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en-GB" dirty="0" smtClean="0">
                <a:latin typeface="Kristen ITC" pitchFamily="66" charset="0"/>
              </a:rPr>
              <a:t>I believe who I am I believe what I can</a:t>
            </a:r>
          </a:p>
          <a:p>
            <a:pPr>
              <a:lnSpc>
                <a:spcPct val="200000"/>
              </a:lnSpc>
              <a:buNone/>
            </a:pPr>
            <a:r>
              <a:rPr lang="en-GB" dirty="0" smtClean="0">
                <a:latin typeface="Kristen ITC" pitchFamily="66" charset="0"/>
              </a:rPr>
              <a:t>I believe </a:t>
            </a:r>
            <a:r>
              <a:rPr lang="en-GB" dirty="0" smtClean="0">
                <a:latin typeface="Kristen ITC" pitchFamily="66" charset="0"/>
              </a:rPr>
              <a:t>the person that I want to </a:t>
            </a:r>
            <a:r>
              <a:rPr lang="en-GB" dirty="0" smtClean="0">
                <a:latin typeface="Kristen ITC" pitchFamily="66" charset="0"/>
              </a:rPr>
              <a:t>be</a:t>
            </a:r>
          </a:p>
          <a:p>
            <a:pPr>
              <a:lnSpc>
                <a:spcPct val="200000"/>
              </a:lnSpc>
              <a:buNone/>
            </a:pPr>
            <a:r>
              <a:rPr lang="en-GB" dirty="0" smtClean="0">
                <a:latin typeface="Kristen ITC" pitchFamily="66" charset="0"/>
              </a:rPr>
              <a:t>And </a:t>
            </a:r>
            <a:r>
              <a:rPr lang="en-GB" dirty="0" smtClean="0">
                <a:latin typeface="Kristen ITC" pitchFamily="66" charset="0"/>
              </a:rPr>
              <a:t>that </a:t>
            </a:r>
            <a:r>
              <a:rPr lang="en-GB" dirty="0" smtClean="0">
                <a:latin typeface="Kristen ITC" pitchFamily="66" charset="0"/>
              </a:rPr>
              <a:t>person is me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22530" name="Picture 2" descr="Image result for be yoursel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97369">
            <a:off x="6158033" y="4149213"/>
            <a:ext cx="2190680" cy="2200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5584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 </a:t>
            </a:r>
            <a:r>
              <a:rPr lang="en-US" sz="2400" dirty="0" smtClean="0">
                <a:latin typeface="Comic Sans MS" pitchFamily="66" charset="0"/>
              </a:rPr>
              <a:t>believe	 </a:t>
            </a:r>
            <a:r>
              <a:rPr lang="en-US" sz="2400" dirty="0" smtClean="0">
                <a:latin typeface="Comic Sans MS" pitchFamily="66" charset="0"/>
              </a:rPr>
              <a:t>I belong </a:t>
            </a:r>
            <a:r>
              <a:rPr lang="en-US" sz="2400" dirty="0" smtClean="0">
                <a:latin typeface="Comic Sans MS" pitchFamily="66" charset="0"/>
              </a:rPr>
              <a:t>	I’ll </a:t>
            </a:r>
            <a:r>
              <a:rPr lang="en-US" sz="2400" dirty="0" smtClean="0">
                <a:latin typeface="Comic Sans MS" pitchFamily="66" charset="0"/>
              </a:rPr>
              <a:t>become </a:t>
            </a:r>
            <a:r>
              <a:rPr lang="en-US" sz="2400" dirty="0" smtClean="0">
                <a:latin typeface="Comic Sans MS" pitchFamily="66" charset="0"/>
              </a:rPr>
              <a:t>	who </a:t>
            </a:r>
            <a:r>
              <a:rPr lang="en-US" sz="2400" dirty="0" smtClean="0">
                <a:latin typeface="Comic Sans MS" pitchFamily="66" charset="0"/>
              </a:rPr>
              <a:t>I’ll be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break the walls </a:t>
            </a:r>
            <a:r>
              <a:rPr lang="en-US" sz="2400" dirty="0" smtClean="0">
                <a:latin typeface="Comic Sans MS" pitchFamily="66" charset="0"/>
              </a:rPr>
              <a:t>down	 </a:t>
            </a:r>
            <a:r>
              <a:rPr lang="en-US" sz="2400" dirty="0" smtClean="0">
                <a:latin typeface="Comic Sans MS" pitchFamily="66" charset="0"/>
              </a:rPr>
              <a:t>as my fear falls down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I’ll stay true </a:t>
            </a:r>
            <a:r>
              <a:rPr lang="en-US" sz="2400" dirty="0" smtClean="0">
                <a:latin typeface="Comic Sans MS" pitchFamily="66" charset="0"/>
              </a:rPr>
              <a:t>I’ll </a:t>
            </a:r>
            <a:r>
              <a:rPr lang="en-US" sz="2400" dirty="0" smtClean="0">
                <a:latin typeface="Comic Sans MS" pitchFamily="66" charset="0"/>
              </a:rPr>
              <a:t>stay strong I’ll </a:t>
            </a:r>
            <a:r>
              <a:rPr lang="en-US" sz="2400" dirty="0" smtClean="0">
                <a:latin typeface="Comic Sans MS" pitchFamily="66" charset="0"/>
              </a:rPr>
              <a:t>succeed </a:t>
            </a:r>
            <a:r>
              <a:rPr lang="en-US" sz="2400" dirty="0" smtClean="0">
                <a:latin typeface="Comic Sans MS" pitchFamily="66" charset="0"/>
              </a:rPr>
              <a:t>in my own way</a:t>
            </a:r>
            <a:endParaRPr lang="en-GB" sz="24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One day I’ll know </a:t>
            </a:r>
            <a:r>
              <a:rPr lang="en-US" sz="2400" dirty="0" smtClean="0">
                <a:latin typeface="Comic Sans MS" pitchFamily="66" charset="0"/>
              </a:rPr>
              <a:t>-</a:t>
            </a:r>
          </a:p>
          <a:p>
            <a:pPr>
              <a:lnSpc>
                <a:spcPct val="200000"/>
              </a:lnSpc>
              <a:buNone/>
            </a:pPr>
            <a:r>
              <a:rPr lang="en-US" sz="2400" dirty="0" smtClean="0">
                <a:latin typeface="Comic Sans MS" pitchFamily="66" charset="0"/>
              </a:rPr>
              <a:t>If </a:t>
            </a:r>
            <a:r>
              <a:rPr lang="en-US" sz="2400" dirty="0" smtClean="0">
                <a:latin typeface="Comic Sans MS" pitchFamily="66" charset="0"/>
              </a:rPr>
              <a:t>I try there’s just no telling how </a:t>
            </a:r>
            <a:r>
              <a:rPr lang="en-US" sz="2400" dirty="0" smtClean="0">
                <a:latin typeface="Comic Sans MS" pitchFamily="66" charset="0"/>
              </a:rPr>
              <a:t>far - I’ll </a:t>
            </a:r>
            <a:r>
              <a:rPr lang="en-US" sz="2400" dirty="0" smtClean="0">
                <a:latin typeface="Comic Sans MS" pitchFamily="66" charset="0"/>
              </a:rPr>
              <a:t>go</a:t>
            </a:r>
            <a:endParaRPr lang="en-GB" sz="2400" dirty="0" smtClean="0">
              <a:latin typeface="Comic Sans MS" pitchFamily="66" charset="0"/>
            </a:endParaRP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Image result for bird suns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87" y="1340768"/>
            <a:ext cx="8913901" cy="4988049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55840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None/>
            </a:pPr>
            <a:r>
              <a:rPr lang="en-US" sz="2200" dirty="0" smtClean="0">
                <a:latin typeface="Comic Sans MS" pitchFamily="66" charset="0"/>
              </a:rPr>
              <a:t>We believe	 We </a:t>
            </a:r>
            <a:r>
              <a:rPr lang="en-US" sz="2200" dirty="0" smtClean="0">
                <a:latin typeface="Comic Sans MS" pitchFamily="66" charset="0"/>
              </a:rPr>
              <a:t>belong </a:t>
            </a:r>
            <a:r>
              <a:rPr lang="en-US" sz="2200" dirty="0" smtClean="0">
                <a:latin typeface="Comic Sans MS" pitchFamily="66" charset="0"/>
              </a:rPr>
              <a:t>	We’ll </a:t>
            </a:r>
            <a:r>
              <a:rPr lang="en-US" sz="2200" dirty="0" smtClean="0">
                <a:latin typeface="Comic Sans MS" pitchFamily="66" charset="0"/>
              </a:rPr>
              <a:t>become </a:t>
            </a:r>
            <a:r>
              <a:rPr lang="en-US" sz="2200" dirty="0" smtClean="0">
                <a:latin typeface="Comic Sans MS" pitchFamily="66" charset="0"/>
              </a:rPr>
              <a:t>	who we’ll </a:t>
            </a:r>
            <a:r>
              <a:rPr lang="en-US" sz="2200" dirty="0" smtClean="0">
                <a:latin typeface="Comic Sans MS" pitchFamily="66" charset="0"/>
              </a:rPr>
              <a:t>be</a:t>
            </a:r>
            <a:endParaRPr lang="en-GB" sz="22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200" dirty="0" smtClean="0">
                <a:latin typeface="Comic Sans MS" pitchFamily="66" charset="0"/>
              </a:rPr>
              <a:t>We’ll </a:t>
            </a:r>
            <a:r>
              <a:rPr lang="en-US" sz="2200" dirty="0" smtClean="0">
                <a:latin typeface="Comic Sans MS" pitchFamily="66" charset="0"/>
              </a:rPr>
              <a:t>break the walls </a:t>
            </a:r>
            <a:r>
              <a:rPr lang="en-US" sz="2200" dirty="0" smtClean="0">
                <a:latin typeface="Comic Sans MS" pitchFamily="66" charset="0"/>
              </a:rPr>
              <a:t>down	 </a:t>
            </a:r>
            <a:r>
              <a:rPr lang="en-US" sz="2200" dirty="0" smtClean="0">
                <a:latin typeface="Comic Sans MS" pitchFamily="66" charset="0"/>
              </a:rPr>
              <a:t>as </a:t>
            </a:r>
            <a:r>
              <a:rPr lang="en-US" sz="2200" dirty="0" smtClean="0">
                <a:latin typeface="Comic Sans MS" pitchFamily="66" charset="0"/>
              </a:rPr>
              <a:t>our </a:t>
            </a:r>
            <a:r>
              <a:rPr lang="en-US" sz="2200" dirty="0" smtClean="0">
                <a:latin typeface="Comic Sans MS" pitchFamily="66" charset="0"/>
              </a:rPr>
              <a:t>fear falls down</a:t>
            </a:r>
            <a:endParaRPr lang="en-GB" sz="22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200" dirty="0" smtClean="0">
                <a:latin typeface="Comic Sans MS" pitchFamily="66" charset="0"/>
              </a:rPr>
              <a:t>We’ll </a:t>
            </a:r>
            <a:r>
              <a:rPr lang="en-US" sz="2200" dirty="0" smtClean="0">
                <a:latin typeface="Comic Sans MS" pitchFamily="66" charset="0"/>
              </a:rPr>
              <a:t>stay true </a:t>
            </a:r>
            <a:r>
              <a:rPr lang="en-US" sz="2200" dirty="0" smtClean="0">
                <a:latin typeface="Comic Sans MS" pitchFamily="66" charset="0"/>
              </a:rPr>
              <a:t>We’ll </a:t>
            </a:r>
            <a:r>
              <a:rPr lang="en-US" sz="2200" dirty="0" smtClean="0">
                <a:latin typeface="Comic Sans MS" pitchFamily="66" charset="0"/>
              </a:rPr>
              <a:t>stay strong </a:t>
            </a:r>
            <a:r>
              <a:rPr lang="en-US" sz="2200" dirty="0" smtClean="0">
                <a:latin typeface="Comic Sans MS" pitchFamily="66" charset="0"/>
              </a:rPr>
              <a:t>We’ll succeed </a:t>
            </a:r>
            <a:r>
              <a:rPr lang="en-US" sz="2200" dirty="0" smtClean="0">
                <a:latin typeface="Comic Sans MS" pitchFamily="66" charset="0"/>
              </a:rPr>
              <a:t>in </a:t>
            </a:r>
            <a:r>
              <a:rPr lang="en-US" sz="2200" dirty="0" smtClean="0">
                <a:latin typeface="Comic Sans MS" pitchFamily="66" charset="0"/>
              </a:rPr>
              <a:t>our </a:t>
            </a:r>
            <a:r>
              <a:rPr lang="en-US" sz="2200" dirty="0" smtClean="0">
                <a:latin typeface="Comic Sans MS" pitchFamily="66" charset="0"/>
              </a:rPr>
              <a:t>own way</a:t>
            </a:r>
            <a:endParaRPr lang="en-GB" sz="22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r>
              <a:rPr lang="en-US" sz="2200" dirty="0" smtClean="0">
                <a:latin typeface="Comic Sans MS" pitchFamily="66" charset="0"/>
              </a:rPr>
              <a:t>One day </a:t>
            </a:r>
            <a:r>
              <a:rPr lang="en-US" sz="2200" dirty="0" smtClean="0">
                <a:latin typeface="Comic Sans MS" pitchFamily="66" charset="0"/>
              </a:rPr>
              <a:t>we’ll </a:t>
            </a:r>
            <a:r>
              <a:rPr lang="en-US" sz="2200" dirty="0" smtClean="0">
                <a:latin typeface="Comic Sans MS" pitchFamily="66" charset="0"/>
              </a:rPr>
              <a:t>know </a:t>
            </a:r>
            <a:r>
              <a:rPr lang="en-US" sz="2200" dirty="0" smtClean="0">
                <a:latin typeface="Comic Sans MS" pitchFamily="66" charset="0"/>
              </a:rPr>
              <a:t>-</a:t>
            </a:r>
          </a:p>
          <a:p>
            <a:pPr>
              <a:lnSpc>
                <a:spcPct val="200000"/>
              </a:lnSpc>
              <a:buNone/>
            </a:pPr>
            <a:endParaRPr lang="en-US" sz="2200" dirty="0" smtClean="0">
              <a:latin typeface="Comic Sans MS" pitchFamily="66" charset="0"/>
            </a:endParaRPr>
          </a:p>
          <a:p>
            <a:pPr>
              <a:lnSpc>
                <a:spcPct val="200000"/>
              </a:lnSpc>
              <a:buNone/>
            </a:pPr>
            <a:endParaRPr lang="en-US" sz="2200" dirty="0" smtClean="0">
              <a:latin typeface="Comic Sans MS" pitchFamily="66" charset="0"/>
            </a:endParaRPr>
          </a:p>
          <a:p>
            <a:pPr algn="r">
              <a:lnSpc>
                <a:spcPct val="200000"/>
              </a:lnSpc>
              <a:buNone/>
            </a:pPr>
            <a:r>
              <a:rPr lang="en-US" sz="2200" dirty="0" smtClean="0">
                <a:solidFill>
                  <a:schemeClr val="bg1"/>
                </a:solidFill>
                <a:latin typeface="Comic Sans MS" pitchFamily="66" charset="0"/>
              </a:rPr>
              <a:t>If we </a:t>
            </a:r>
            <a:r>
              <a:rPr lang="en-US" sz="2200" dirty="0" smtClean="0">
                <a:solidFill>
                  <a:schemeClr val="bg1"/>
                </a:solidFill>
                <a:latin typeface="Comic Sans MS" pitchFamily="66" charset="0"/>
              </a:rPr>
              <a:t>try there’s just no telling how </a:t>
            </a:r>
            <a:r>
              <a:rPr lang="en-US" sz="2200" dirty="0" smtClean="0">
                <a:solidFill>
                  <a:schemeClr val="bg1"/>
                </a:solidFill>
                <a:latin typeface="Comic Sans MS" pitchFamily="66" charset="0"/>
              </a:rPr>
              <a:t>far - we’ll </a:t>
            </a:r>
            <a:r>
              <a:rPr lang="en-US" sz="2200" dirty="0" smtClean="0">
                <a:solidFill>
                  <a:schemeClr val="bg1"/>
                </a:solidFill>
                <a:latin typeface="Comic Sans MS" pitchFamily="66" charset="0"/>
              </a:rPr>
              <a:t>go</a:t>
            </a:r>
            <a:endParaRPr lang="en-GB" sz="22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104</TotalTime>
  <Words>287</Words>
  <Application>Microsoft Office PowerPoint</Application>
  <PresentationFormat>On-screen Show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Flow</vt:lpstr>
      <vt:lpstr>Our Song Believe, Belong, Become ...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Song Believe, Belong, Become ...</dc:title>
  <dc:creator>User</dc:creator>
  <cp:lastModifiedBy>User</cp:lastModifiedBy>
  <cp:revision>14</cp:revision>
  <dcterms:created xsi:type="dcterms:W3CDTF">2017-08-24T23:27:08Z</dcterms:created>
  <dcterms:modified xsi:type="dcterms:W3CDTF">2017-08-25T01:11:17Z</dcterms:modified>
</cp:coreProperties>
</file>